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 bookmarkIdSeed="3">
  <p:sldMasterIdLst>
    <p:sldMasterId id="2147483648" r:id="rId1"/>
  </p:sldMasterIdLst>
  <p:notesMasterIdLst>
    <p:notesMasterId r:id="rId36"/>
  </p:notesMasterIdLst>
  <p:sldIdLst>
    <p:sldId id="273" r:id="rId2"/>
    <p:sldId id="256" r:id="rId3"/>
    <p:sldId id="274" r:id="rId4"/>
    <p:sldId id="275" r:id="rId5"/>
    <p:sldId id="276" r:id="rId6"/>
    <p:sldId id="277" r:id="rId7"/>
    <p:sldId id="279" r:id="rId8"/>
    <p:sldId id="257" r:id="rId9"/>
    <p:sldId id="261" r:id="rId10"/>
    <p:sldId id="258" r:id="rId11"/>
    <p:sldId id="259" r:id="rId12"/>
    <p:sldId id="260" r:id="rId13"/>
    <p:sldId id="262" r:id="rId14"/>
    <p:sldId id="291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89" r:id="rId26"/>
    <p:sldId id="290" r:id="rId27"/>
    <p:sldId id="281" r:id="rId28"/>
    <p:sldId id="280" r:id="rId29"/>
    <p:sldId id="285" r:id="rId30"/>
    <p:sldId id="284" r:id="rId31"/>
    <p:sldId id="283" r:id="rId32"/>
    <p:sldId id="286" r:id="rId33"/>
    <p:sldId id="287" r:id="rId34"/>
    <p:sldId id="288" r:id="rId35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67B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5EEA31C-FB97-45E9-BC8D-9082EE2E80AC}" v="18" dt="2024-11-19T20:07:50.75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7" d="100"/>
          <a:sy n="77" d="100"/>
        </p:scale>
        <p:origin x="106" y="5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IT INTESUD" userId="8eb7c20e36b0df8f" providerId="LiveId" clId="{A5EEA31C-FB97-45E9-BC8D-9082EE2E80AC}"/>
    <pc:docChg chg="undo custSel addSld delSld modSld">
      <pc:chgData name="IT INTESUD" userId="8eb7c20e36b0df8f" providerId="LiveId" clId="{A5EEA31C-FB97-45E9-BC8D-9082EE2E80AC}" dt="2024-11-19T20:15:11.001" v="957" actId="1076"/>
      <pc:docMkLst>
        <pc:docMk/>
      </pc:docMkLst>
      <pc:sldChg chg="modSp mod">
        <pc:chgData name="IT INTESUD" userId="8eb7c20e36b0df8f" providerId="LiveId" clId="{A5EEA31C-FB97-45E9-BC8D-9082EE2E80AC}" dt="2024-11-18T17:23:36.333" v="170" actId="1076"/>
        <pc:sldMkLst>
          <pc:docMk/>
          <pc:sldMk cId="0" sldId="257"/>
        </pc:sldMkLst>
        <pc:spChg chg="mod">
          <ac:chgData name="IT INTESUD" userId="8eb7c20e36b0df8f" providerId="LiveId" clId="{A5EEA31C-FB97-45E9-BC8D-9082EE2E80AC}" dt="2024-11-18T17:23:14.239" v="69" actId="20577"/>
          <ac:spMkLst>
            <pc:docMk/>
            <pc:sldMk cId="0" sldId="257"/>
            <ac:spMk id="4" creationId="{00000000-0000-0000-0000-000000000000}"/>
          </ac:spMkLst>
        </pc:spChg>
        <pc:picChg chg="mod">
          <ac:chgData name="IT INTESUD" userId="8eb7c20e36b0df8f" providerId="LiveId" clId="{A5EEA31C-FB97-45E9-BC8D-9082EE2E80AC}" dt="2024-11-18T17:23:36.333" v="170" actId="1076"/>
          <ac:picMkLst>
            <pc:docMk/>
            <pc:sldMk cId="0" sldId="257"/>
            <ac:picMk id="7" creationId="{FD115452-1DF6-1144-29AB-8A854F1FB79B}"/>
          </ac:picMkLst>
        </pc:picChg>
        <pc:cxnChg chg="mod">
          <ac:chgData name="IT INTESUD" userId="8eb7c20e36b0df8f" providerId="LiveId" clId="{A5EEA31C-FB97-45E9-BC8D-9082EE2E80AC}" dt="2024-11-18T17:23:30.744" v="169" actId="14100"/>
          <ac:cxnSpMkLst>
            <pc:docMk/>
            <pc:sldMk cId="0" sldId="257"/>
            <ac:cxnSpMk id="6" creationId="{F489D703-CCC0-CC7D-A284-F8B2883754BD}"/>
          </ac:cxnSpMkLst>
        </pc:cxnChg>
      </pc:sldChg>
      <pc:sldChg chg="addSp delSp modSp mod">
        <pc:chgData name="IT INTESUD" userId="8eb7c20e36b0df8f" providerId="LiveId" clId="{A5EEA31C-FB97-45E9-BC8D-9082EE2E80AC}" dt="2024-11-19T20:08:40.033" v="924" actId="1076"/>
        <pc:sldMkLst>
          <pc:docMk/>
          <pc:sldMk cId="0" sldId="258"/>
        </pc:sldMkLst>
        <pc:spChg chg="del">
          <ac:chgData name="IT INTESUD" userId="8eb7c20e36b0df8f" providerId="LiveId" clId="{A5EEA31C-FB97-45E9-BC8D-9082EE2E80AC}" dt="2024-11-18T17:24:29.541" v="176" actId="478"/>
          <ac:spMkLst>
            <pc:docMk/>
            <pc:sldMk cId="0" sldId="258"/>
            <ac:spMk id="4" creationId="{00000000-0000-0000-0000-000000000000}"/>
          </ac:spMkLst>
        </pc:spChg>
        <pc:spChg chg="add mod">
          <ac:chgData name="IT INTESUD" userId="8eb7c20e36b0df8f" providerId="LiveId" clId="{A5EEA31C-FB97-45E9-BC8D-9082EE2E80AC}" dt="2024-11-18T17:24:30.082" v="177"/>
          <ac:spMkLst>
            <pc:docMk/>
            <pc:sldMk cId="0" sldId="258"/>
            <ac:spMk id="5" creationId="{EA96036E-0883-5F21-3B6B-168F579DCA71}"/>
          </ac:spMkLst>
        </pc:spChg>
        <pc:picChg chg="mod">
          <ac:chgData name="IT INTESUD" userId="8eb7c20e36b0df8f" providerId="LiveId" clId="{A5EEA31C-FB97-45E9-BC8D-9082EE2E80AC}" dt="2024-11-19T20:08:40.033" v="924" actId="1076"/>
          <ac:picMkLst>
            <pc:docMk/>
            <pc:sldMk cId="0" sldId="258"/>
            <ac:picMk id="9" creationId="{C5132502-336A-F316-20A1-88902FF01594}"/>
          </ac:picMkLst>
        </pc:picChg>
        <pc:cxnChg chg="add mod">
          <ac:chgData name="IT INTESUD" userId="8eb7c20e36b0df8f" providerId="LiveId" clId="{A5EEA31C-FB97-45E9-BC8D-9082EE2E80AC}" dt="2024-11-18T17:24:30.082" v="177"/>
          <ac:cxnSpMkLst>
            <pc:docMk/>
            <pc:sldMk cId="0" sldId="258"/>
            <ac:cxnSpMk id="6" creationId="{B6D869E2-CCB7-B84B-BDD2-C642DC3BEAD5}"/>
          </ac:cxnSpMkLst>
        </pc:cxnChg>
      </pc:sldChg>
      <pc:sldChg chg="addSp delSp modSp mod">
        <pc:chgData name="IT INTESUD" userId="8eb7c20e36b0df8f" providerId="LiveId" clId="{A5EEA31C-FB97-45E9-BC8D-9082EE2E80AC}" dt="2024-11-18T17:30:33.092" v="217" actId="14100"/>
        <pc:sldMkLst>
          <pc:docMk/>
          <pc:sldMk cId="0" sldId="259"/>
        </pc:sldMkLst>
        <pc:spChg chg="add mod">
          <ac:chgData name="IT INTESUD" userId="8eb7c20e36b0df8f" providerId="LiveId" clId="{A5EEA31C-FB97-45E9-BC8D-9082EE2E80AC}" dt="2024-11-18T17:30:26.175" v="216" actId="1035"/>
          <ac:spMkLst>
            <pc:docMk/>
            <pc:sldMk cId="0" sldId="259"/>
            <ac:spMk id="2" creationId="{A291B114-2A22-A97E-3173-99EB3B125BC1}"/>
          </ac:spMkLst>
        </pc:spChg>
        <pc:spChg chg="del">
          <ac:chgData name="IT INTESUD" userId="8eb7c20e36b0df8f" providerId="LiveId" clId="{A5EEA31C-FB97-45E9-BC8D-9082EE2E80AC}" dt="2024-11-18T17:30:07.894" v="179" actId="478"/>
          <ac:spMkLst>
            <pc:docMk/>
            <pc:sldMk cId="0" sldId="259"/>
            <ac:spMk id="4" creationId="{00000000-0000-0000-0000-000000000000}"/>
          </ac:spMkLst>
        </pc:spChg>
        <pc:cxnChg chg="add mod">
          <ac:chgData name="IT INTESUD" userId="8eb7c20e36b0df8f" providerId="LiveId" clId="{A5EEA31C-FB97-45E9-BC8D-9082EE2E80AC}" dt="2024-11-18T17:30:33.092" v="217" actId="14100"/>
          <ac:cxnSpMkLst>
            <pc:docMk/>
            <pc:sldMk cId="0" sldId="259"/>
            <ac:cxnSpMk id="3" creationId="{C96E9F88-1951-4362-836E-16C25A312176}"/>
          </ac:cxnSpMkLst>
        </pc:cxnChg>
      </pc:sldChg>
      <pc:sldChg chg="addSp delSp modSp mod">
        <pc:chgData name="IT INTESUD" userId="8eb7c20e36b0df8f" providerId="LiveId" clId="{A5EEA31C-FB97-45E9-BC8D-9082EE2E80AC}" dt="2024-11-18T17:31:49.261" v="220" actId="1076"/>
        <pc:sldMkLst>
          <pc:docMk/>
          <pc:sldMk cId="0" sldId="260"/>
        </pc:sldMkLst>
        <pc:spChg chg="del">
          <ac:chgData name="IT INTESUD" userId="8eb7c20e36b0df8f" providerId="LiveId" clId="{A5EEA31C-FB97-45E9-BC8D-9082EE2E80AC}" dt="2024-11-18T17:31:43.278" v="218" actId="478"/>
          <ac:spMkLst>
            <pc:docMk/>
            <pc:sldMk cId="0" sldId="260"/>
            <ac:spMk id="4" creationId="{00000000-0000-0000-0000-000000000000}"/>
          </ac:spMkLst>
        </pc:spChg>
        <pc:spChg chg="add mod">
          <ac:chgData name="IT INTESUD" userId="8eb7c20e36b0df8f" providerId="LiveId" clId="{A5EEA31C-FB97-45E9-BC8D-9082EE2E80AC}" dt="2024-11-18T17:31:44.344" v="219"/>
          <ac:spMkLst>
            <pc:docMk/>
            <pc:sldMk cId="0" sldId="260"/>
            <ac:spMk id="5" creationId="{0933A7E8-79A4-74C4-5D58-E9422C0A7D4D}"/>
          </ac:spMkLst>
        </pc:spChg>
        <pc:picChg chg="mod">
          <ac:chgData name="IT INTESUD" userId="8eb7c20e36b0df8f" providerId="LiveId" clId="{A5EEA31C-FB97-45E9-BC8D-9082EE2E80AC}" dt="2024-11-18T17:31:49.261" v="220" actId="1076"/>
          <ac:picMkLst>
            <pc:docMk/>
            <pc:sldMk cId="0" sldId="260"/>
            <ac:picMk id="7" creationId="{97AC0FDC-B944-FE0D-6BDE-171B6E48EAAD}"/>
          </ac:picMkLst>
        </pc:picChg>
        <pc:cxnChg chg="add mod">
          <ac:chgData name="IT INTESUD" userId="8eb7c20e36b0df8f" providerId="LiveId" clId="{A5EEA31C-FB97-45E9-BC8D-9082EE2E80AC}" dt="2024-11-18T17:31:44.344" v="219"/>
          <ac:cxnSpMkLst>
            <pc:docMk/>
            <pc:sldMk cId="0" sldId="260"/>
            <ac:cxnSpMk id="6" creationId="{452F431B-466F-FC91-AE78-3AA53B422B19}"/>
          </ac:cxnSpMkLst>
        </pc:cxnChg>
      </pc:sldChg>
      <pc:sldChg chg="addSp delSp modSp mod">
        <pc:chgData name="IT INTESUD" userId="8eb7c20e36b0df8f" providerId="LiveId" clId="{A5EEA31C-FB97-45E9-BC8D-9082EE2E80AC}" dt="2024-11-18T17:32:38.280" v="377" actId="14100"/>
        <pc:sldMkLst>
          <pc:docMk/>
          <pc:sldMk cId="0" sldId="261"/>
        </pc:sldMkLst>
        <pc:spChg chg="del">
          <ac:chgData name="IT INTESUD" userId="8eb7c20e36b0df8f" providerId="LiveId" clId="{A5EEA31C-FB97-45E9-BC8D-9082EE2E80AC}" dt="2024-11-18T17:31:53.426" v="221" actId="478"/>
          <ac:spMkLst>
            <pc:docMk/>
            <pc:sldMk cId="0" sldId="261"/>
            <ac:spMk id="4" creationId="{00000000-0000-0000-0000-000000000000}"/>
          </ac:spMkLst>
        </pc:spChg>
        <pc:spChg chg="add mod">
          <ac:chgData name="IT INTESUD" userId="8eb7c20e36b0df8f" providerId="LiveId" clId="{A5EEA31C-FB97-45E9-BC8D-9082EE2E80AC}" dt="2024-11-18T17:32:21.315" v="240" actId="1036"/>
          <ac:spMkLst>
            <pc:docMk/>
            <pc:sldMk cId="0" sldId="261"/>
            <ac:spMk id="5" creationId="{21D9DAF9-9ADB-26A7-18B3-3CFBFA71240E}"/>
          </ac:spMkLst>
        </pc:spChg>
        <pc:picChg chg="mod">
          <ac:chgData name="IT INTESUD" userId="8eb7c20e36b0df8f" providerId="LiveId" clId="{A5EEA31C-FB97-45E9-BC8D-9082EE2E80AC}" dt="2024-11-18T17:32:03.357" v="223" actId="1076"/>
          <ac:picMkLst>
            <pc:docMk/>
            <pc:sldMk cId="0" sldId="261"/>
            <ac:picMk id="7" creationId="{94B4D526-C5F7-C7CB-6992-DDAD773D4A3C}"/>
          </ac:picMkLst>
        </pc:picChg>
        <pc:cxnChg chg="add mod">
          <ac:chgData name="IT INTESUD" userId="8eb7c20e36b0df8f" providerId="LiveId" clId="{A5EEA31C-FB97-45E9-BC8D-9082EE2E80AC}" dt="2024-11-18T17:32:38.280" v="377" actId="14100"/>
          <ac:cxnSpMkLst>
            <pc:docMk/>
            <pc:sldMk cId="0" sldId="261"/>
            <ac:cxnSpMk id="6" creationId="{6D438890-167A-37C0-483E-6A7159E528AC}"/>
          </ac:cxnSpMkLst>
        </pc:cxnChg>
      </pc:sldChg>
      <pc:sldChg chg="addSp delSp modSp mod">
        <pc:chgData name="IT INTESUD" userId="8eb7c20e36b0df8f" providerId="LiveId" clId="{A5EEA31C-FB97-45E9-BC8D-9082EE2E80AC}" dt="2024-11-18T17:37:11.675" v="482" actId="14100"/>
        <pc:sldMkLst>
          <pc:docMk/>
          <pc:sldMk cId="0" sldId="262"/>
        </pc:sldMkLst>
        <pc:spChg chg="del mod">
          <ac:chgData name="IT INTESUD" userId="8eb7c20e36b0df8f" providerId="LiveId" clId="{A5EEA31C-FB97-45E9-BC8D-9082EE2E80AC}" dt="2024-11-18T17:34:40.068" v="395" actId="478"/>
          <ac:spMkLst>
            <pc:docMk/>
            <pc:sldMk cId="0" sldId="262"/>
            <ac:spMk id="4" creationId="{00000000-0000-0000-0000-000000000000}"/>
          </ac:spMkLst>
        </pc:spChg>
        <pc:spChg chg="add mod">
          <ac:chgData name="IT INTESUD" userId="8eb7c20e36b0df8f" providerId="LiveId" clId="{A5EEA31C-FB97-45E9-BC8D-9082EE2E80AC}" dt="2024-11-18T17:34:21.906" v="390"/>
          <ac:spMkLst>
            <pc:docMk/>
            <pc:sldMk cId="0" sldId="262"/>
            <ac:spMk id="11" creationId="{87201549-F6E1-6215-159D-B7A2F84626E0}"/>
          </ac:spMkLst>
        </pc:spChg>
        <pc:spChg chg="add mod">
          <ac:chgData name="IT INTESUD" userId="8eb7c20e36b0df8f" providerId="LiveId" clId="{A5EEA31C-FB97-45E9-BC8D-9082EE2E80AC}" dt="2024-11-18T17:34:51.535" v="397" actId="790"/>
          <ac:spMkLst>
            <pc:docMk/>
            <pc:sldMk cId="0" sldId="262"/>
            <ac:spMk id="13" creationId="{F13C5779-CEFA-FC95-68A8-11CF9FE9E276}"/>
          </ac:spMkLst>
        </pc:spChg>
        <pc:spChg chg="add mod">
          <ac:chgData name="IT INTESUD" userId="8eb7c20e36b0df8f" providerId="LiveId" clId="{A5EEA31C-FB97-45E9-BC8D-9082EE2E80AC}" dt="2024-11-18T17:37:11.675" v="482" actId="14100"/>
          <ac:spMkLst>
            <pc:docMk/>
            <pc:sldMk cId="0" sldId="262"/>
            <ac:spMk id="15" creationId="{8BAACDFA-7874-609E-A947-FD3E02620A98}"/>
          </ac:spMkLst>
        </pc:spChg>
        <pc:cxnChg chg="add mod">
          <ac:chgData name="IT INTESUD" userId="8eb7c20e36b0df8f" providerId="LiveId" clId="{A5EEA31C-FB97-45E9-BC8D-9082EE2E80AC}" dt="2024-11-18T17:34:21.906" v="390"/>
          <ac:cxnSpMkLst>
            <pc:docMk/>
            <pc:sldMk cId="0" sldId="262"/>
            <ac:cxnSpMk id="12" creationId="{659BCB68-C009-74D2-85C1-02D0C9AF46D5}"/>
          </ac:cxnSpMkLst>
        </pc:cxnChg>
        <pc:cxnChg chg="add mod">
          <ac:chgData name="IT INTESUD" userId="8eb7c20e36b0df8f" providerId="LiveId" clId="{A5EEA31C-FB97-45E9-BC8D-9082EE2E80AC}" dt="2024-11-18T17:34:30.714" v="392"/>
          <ac:cxnSpMkLst>
            <pc:docMk/>
            <pc:sldMk cId="0" sldId="262"/>
            <ac:cxnSpMk id="14" creationId="{49EC88DF-D032-E86E-B33B-77BA927DDCC1}"/>
          </ac:cxnSpMkLst>
        </pc:cxnChg>
      </pc:sldChg>
      <pc:sldChg chg="addSp modSp mod">
        <pc:chgData name="IT INTESUD" userId="8eb7c20e36b0df8f" providerId="LiveId" clId="{A5EEA31C-FB97-45E9-BC8D-9082EE2E80AC}" dt="2024-11-19T20:09:15.977" v="926" actId="1076"/>
        <pc:sldMkLst>
          <pc:docMk/>
          <pc:sldMk cId="0" sldId="263"/>
        </pc:sldMkLst>
        <pc:spChg chg="mod">
          <ac:chgData name="IT INTESUD" userId="8eb7c20e36b0df8f" providerId="LiveId" clId="{A5EEA31C-FB97-45E9-BC8D-9082EE2E80AC}" dt="2024-11-19T20:09:11.969" v="925" actId="1076"/>
          <ac:spMkLst>
            <pc:docMk/>
            <pc:sldMk cId="0" sldId="263"/>
            <ac:spMk id="5" creationId="{00000000-0000-0000-0000-000000000000}"/>
          </ac:spMkLst>
        </pc:spChg>
        <pc:spChg chg="mod">
          <ac:chgData name="IT INTESUD" userId="8eb7c20e36b0df8f" providerId="LiveId" clId="{A5EEA31C-FB97-45E9-BC8D-9082EE2E80AC}" dt="2024-11-19T20:09:15.977" v="926" actId="1076"/>
          <ac:spMkLst>
            <pc:docMk/>
            <pc:sldMk cId="0" sldId="263"/>
            <ac:spMk id="6" creationId="{00000000-0000-0000-0000-000000000000}"/>
          </ac:spMkLst>
        </pc:spChg>
        <pc:spChg chg="add mod">
          <ac:chgData name="IT INTESUD" userId="8eb7c20e36b0df8f" providerId="LiveId" clId="{A5EEA31C-FB97-45E9-BC8D-9082EE2E80AC}" dt="2024-11-18T17:36:34.016" v="418" actId="20577"/>
          <ac:spMkLst>
            <pc:docMk/>
            <pc:sldMk cId="0" sldId="263"/>
            <ac:spMk id="8" creationId="{68B3533C-3676-AA97-4267-4B892778151D}"/>
          </ac:spMkLst>
        </pc:spChg>
      </pc:sldChg>
      <pc:sldChg chg="modSp mod">
        <pc:chgData name="IT INTESUD" userId="8eb7c20e36b0df8f" providerId="LiveId" clId="{A5EEA31C-FB97-45E9-BC8D-9082EE2E80AC}" dt="2024-11-18T17:39:23.435" v="522" actId="12"/>
        <pc:sldMkLst>
          <pc:docMk/>
          <pc:sldMk cId="0" sldId="264"/>
        </pc:sldMkLst>
        <pc:spChg chg="mod">
          <ac:chgData name="IT INTESUD" userId="8eb7c20e36b0df8f" providerId="LiveId" clId="{A5EEA31C-FB97-45E9-BC8D-9082EE2E80AC}" dt="2024-11-18T17:39:19.066" v="520" actId="12"/>
          <ac:spMkLst>
            <pc:docMk/>
            <pc:sldMk cId="0" sldId="264"/>
            <ac:spMk id="6" creationId="{00000000-0000-0000-0000-000000000000}"/>
          </ac:spMkLst>
        </pc:spChg>
        <pc:spChg chg="mod">
          <ac:chgData name="IT INTESUD" userId="8eb7c20e36b0df8f" providerId="LiveId" clId="{A5EEA31C-FB97-45E9-BC8D-9082EE2E80AC}" dt="2024-11-18T17:39:20.939" v="521" actId="12"/>
          <ac:spMkLst>
            <pc:docMk/>
            <pc:sldMk cId="0" sldId="264"/>
            <ac:spMk id="7" creationId="{00000000-0000-0000-0000-000000000000}"/>
          </ac:spMkLst>
        </pc:spChg>
        <pc:spChg chg="mod">
          <ac:chgData name="IT INTESUD" userId="8eb7c20e36b0df8f" providerId="LiveId" clId="{A5EEA31C-FB97-45E9-BC8D-9082EE2E80AC}" dt="2024-11-18T17:39:23.435" v="522" actId="12"/>
          <ac:spMkLst>
            <pc:docMk/>
            <pc:sldMk cId="0" sldId="264"/>
            <ac:spMk id="8" creationId="{00000000-0000-0000-0000-000000000000}"/>
          </ac:spMkLst>
        </pc:spChg>
      </pc:sldChg>
      <pc:sldChg chg="addSp modSp mod">
        <pc:chgData name="IT INTESUD" userId="8eb7c20e36b0df8f" providerId="LiveId" clId="{A5EEA31C-FB97-45E9-BC8D-9082EE2E80AC}" dt="2024-11-19T20:11:48.960" v="939" actId="122"/>
        <pc:sldMkLst>
          <pc:docMk/>
          <pc:sldMk cId="0" sldId="265"/>
        </pc:sldMkLst>
        <pc:spChg chg="mod">
          <ac:chgData name="IT INTESUD" userId="8eb7c20e36b0df8f" providerId="LiveId" clId="{A5EEA31C-FB97-45E9-BC8D-9082EE2E80AC}" dt="2024-11-19T20:11:48.960" v="939" actId="122"/>
          <ac:spMkLst>
            <pc:docMk/>
            <pc:sldMk cId="0" sldId="265"/>
            <ac:spMk id="7" creationId="{00000000-0000-0000-0000-000000000000}"/>
          </ac:spMkLst>
        </pc:spChg>
        <pc:spChg chg="mod">
          <ac:chgData name="IT INTESUD" userId="8eb7c20e36b0df8f" providerId="LiveId" clId="{A5EEA31C-FB97-45E9-BC8D-9082EE2E80AC}" dt="2024-11-19T20:11:36.571" v="937" actId="6549"/>
          <ac:spMkLst>
            <pc:docMk/>
            <pc:sldMk cId="0" sldId="265"/>
            <ac:spMk id="18" creationId="{00000000-0000-0000-0000-000000000000}"/>
          </ac:spMkLst>
        </pc:spChg>
        <pc:spChg chg="add mod">
          <ac:chgData name="IT INTESUD" userId="8eb7c20e36b0df8f" providerId="LiveId" clId="{A5EEA31C-FB97-45E9-BC8D-9082EE2E80AC}" dt="2024-11-18T17:38:09.260" v="517" actId="20577"/>
          <ac:spMkLst>
            <pc:docMk/>
            <pc:sldMk cId="0" sldId="265"/>
            <ac:spMk id="19" creationId="{F8A2364D-6F42-F7F3-20D1-814EEF9892D5}"/>
          </ac:spMkLst>
        </pc:spChg>
        <pc:spChg chg="mod">
          <ac:chgData name="IT INTESUD" userId="8eb7c20e36b0df8f" providerId="LiveId" clId="{A5EEA31C-FB97-45E9-BC8D-9082EE2E80AC}" dt="2024-11-19T20:10:14.838" v="928" actId="790"/>
          <ac:spMkLst>
            <pc:docMk/>
            <pc:sldMk cId="0" sldId="265"/>
            <ac:spMk id="20" creationId="{48CF6E72-30BB-BCA2-385F-9108947449CE}"/>
          </ac:spMkLst>
        </pc:spChg>
      </pc:sldChg>
      <pc:sldChg chg="modSp mod">
        <pc:chgData name="IT INTESUD" userId="8eb7c20e36b0df8f" providerId="LiveId" clId="{A5EEA31C-FB97-45E9-BC8D-9082EE2E80AC}" dt="2024-11-19T20:13:14.888" v="941" actId="14100"/>
        <pc:sldMkLst>
          <pc:docMk/>
          <pc:sldMk cId="0" sldId="267"/>
        </pc:sldMkLst>
        <pc:spChg chg="mod">
          <ac:chgData name="IT INTESUD" userId="8eb7c20e36b0df8f" providerId="LiveId" clId="{A5EEA31C-FB97-45E9-BC8D-9082EE2E80AC}" dt="2024-11-19T20:13:14.888" v="941" actId="14100"/>
          <ac:spMkLst>
            <pc:docMk/>
            <pc:sldMk cId="0" sldId="267"/>
            <ac:spMk id="25" creationId="{00000000-0000-0000-0000-000000000000}"/>
          </ac:spMkLst>
        </pc:spChg>
      </pc:sldChg>
      <pc:sldChg chg="addSp delSp modSp mod">
        <pc:chgData name="IT INTESUD" userId="8eb7c20e36b0df8f" providerId="LiveId" clId="{A5EEA31C-FB97-45E9-BC8D-9082EE2E80AC}" dt="2024-11-18T17:43:23.370" v="526" actId="1076"/>
        <pc:sldMkLst>
          <pc:docMk/>
          <pc:sldMk cId="0" sldId="271"/>
        </pc:sldMkLst>
        <pc:spChg chg="del">
          <ac:chgData name="IT INTESUD" userId="8eb7c20e36b0df8f" providerId="LiveId" clId="{A5EEA31C-FB97-45E9-BC8D-9082EE2E80AC}" dt="2024-11-18T17:43:17.137" v="525" actId="478"/>
          <ac:spMkLst>
            <pc:docMk/>
            <pc:sldMk cId="0" sldId="271"/>
            <ac:spMk id="4" creationId="{00000000-0000-0000-0000-000000000000}"/>
          </ac:spMkLst>
        </pc:spChg>
        <pc:spChg chg="mod">
          <ac:chgData name="IT INTESUD" userId="8eb7c20e36b0df8f" providerId="LiveId" clId="{A5EEA31C-FB97-45E9-BC8D-9082EE2E80AC}" dt="2024-11-18T17:43:23.370" v="526" actId="1076"/>
          <ac:spMkLst>
            <pc:docMk/>
            <pc:sldMk cId="0" sldId="271"/>
            <ac:spMk id="5" creationId="{00000000-0000-0000-0000-000000000000}"/>
          </ac:spMkLst>
        </pc:spChg>
        <pc:spChg chg="mod">
          <ac:chgData name="IT INTESUD" userId="8eb7c20e36b0df8f" providerId="LiveId" clId="{A5EEA31C-FB97-45E9-BC8D-9082EE2E80AC}" dt="2024-11-18T17:43:23.370" v="526" actId="1076"/>
          <ac:spMkLst>
            <pc:docMk/>
            <pc:sldMk cId="0" sldId="271"/>
            <ac:spMk id="6" creationId="{00000000-0000-0000-0000-000000000000}"/>
          </ac:spMkLst>
        </pc:spChg>
        <pc:spChg chg="mod">
          <ac:chgData name="IT INTESUD" userId="8eb7c20e36b0df8f" providerId="LiveId" clId="{A5EEA31C-FB97-45E9-BC8D-9082EE2E80AC}" dt="2024-11-18T17:43:23.370" v="526" actId="1076"/>
          <ac:spMkLst>
            <pc:docMk/>
            <pc:sldMk cId="0" sldId="271"/>
            <ac:spMk id="7" creationId="{00000000-0000-0000-0000-000000000000}"/>
          </ac:spMkLst>
        </pc:spChg>
        <pc:spChg chg="mod">
          <ac:chgData name="IT INTESUD" userId="8eb7c20e36b0df8f" providerId="LiveId" clId="{A5EEA31C-FB97-45E9-BC8D-9082EE2E80AC}" dt="2024-11-18T17:43:23.370" v="526" actId="1076"/>
          <ac:spMkLst>
            <pc:docMk/>
            <pc:sldMk cId="0" sldId="271"/>
            <ac:spMk id="9" creationId="{00000000-0000-0000-0000-000000000000}"/>
          </ac:spMkLst>
        </pc:spChg>
        <pc:spChg chg="add mod">
          <ac:chgData name="IT INTESUD" userId="8eb7c20e36b0df8f" providerId="LiveId" clId="{A5EEA31C-FB97-45E9-BC8D-9082EE2E80AC}" dt="2024-11-18T17:43:14.707" v="524"/>
          <ac:spMkLst>
            <pc:docMk/>
            <pc:sldMk cId="0" sldId="271"/>
            <ac:spMk id="11" creationId="{38F05EC4-2162-DB5C-C36B-4AE080C76A3A}"/>
          </ac:spMkLst>
        </pc:spChg>
        <pc:picChg chg="mod">
          <ac:chgData name="IT INTESUD" userId="8eb7c20e36b0df8f" providerId="LiveId" clId="{A5EEA31C-FB97-45E9-BC8D-9082EE2E80AC}" dt="2024-11-18T17:43:23.370" v="526" actId="1076"/>
          <ac:picMkLst>
            <pc:docMk/>
            <pc:sldMk cId="0" sldId="271"/>
            <ac:picMk id="8" creationId="{00000000-0000-0000-0000-000000000000}"/>
          </ac:picMkLst>
        </pc:picChg>
        <pc:picChg chg="mod">
          <ac:chgData name="IT INTESUD" userId="8eb7c20e36b0df8f" providerId="LiveId" clId="{A5EEA31C-FB97-45E9-BC8D-9082EE2E80AC}" dt="2024-11-18T17:43:23.370" v="526" actId="1076"/>
          <ac:picMkLst>
            <pc:docMk/>
            <pc:sldMk cId="0" sldId="271"/>
            <ac:picMk id="10" creationId="{00000000-0000-0000-0000-000000000000}"/>
          </ac:picMkLst>
        </pc:picChg>
        <pc:cxnChg chg="add mod">
          <ac:chgData name="IT INTESUD" userId="8eb7c20e36b0df8f" providerId="LiveId" clId="{A5EEA31C-FB97-45E9-BC8D-9082EE2E80AC}" dt="2024-11-18T17:43:09.840" v="523"/>
          <ac:cxnSpMkLst>
            <pc:docMk/>
            <pc:sldMk cId="0" sldId="271"/>
            <ac:cxnSpMk id="12" creationId="{6B6BDBF5-C39C-664D-18C6-0473DA17BAF3}"/>
          </ac:cxnSpMkLst>
        </pc:cxnChg>
      </pc:sldChg>
      <pc:sldChg chg="modSp mod">
        <pc:chgData name="IT INTESUD" userId="8eb7c20e36b0df8f" providerId="LiveId" clId="{A5EEA31C-FB97-45E9-BC8D-9082EE2E80AC}" dt="2024-11-19T20:13:52.905" v="944" actId="1076"/>
        <pc:sldMkLst>
          <pc:docMk/>
          <pc:sldMk cId="0" sldId="272"/>
        </pc:sldMkLst>
        <pc:spChg chg="mod">
          <ac:chgData name="IT INTESUD" userId="8eb7c20e36b0df8f" providerId="LiveId" clId="{A5EEA31C-FB97-45E9-BC8D-9082EE2E80AC}" dt="2024-11-19T20:13:48.593" v="943" actId="1076"/>
          <ac:spMkLst>
            <pc:docMk/>
            <pc:sldMk cId="0" sldId="272"/>
            <ac:spMk id="8" creationId="{00000000-0000-0000-0000-000000000000}"/>
          </ac:spMkLst>
        </pc:spChg>
        <pc:picChg chg="mod">
          <ac:chgData name="IT INTESUD" userId="8eb7c20e36b0df8f" providerId="LiveId" clId="{A5EEA31C-FB97-45E9-BC8D-9082EE2E80AC}" dt="2024-11-19T20:13:43.120" v="942" actId="1076"/>
          <ac:picMkLst>
            <pc:docMk/>
            <pc:sldMk cId="0" sldId="272"/>
            <ac:picMk id="7" creationId="{00000000-0000-0000-0000-000000000000}"/>
          </ac:picMkLst>
        </pc:picChg>
        <pc:picChg chg="mod">
          <ac:chgData name="IT INTESUD" userId="8eb7c20e36b0df8f" providerId="LiveId" clId="{A5EEA31C-FB97-45E9-BC8D-9082EE2E80AC}" dt="2024-11-19T20:13:52.905" v="944" actId="1076"/>
          <ac:picMkLst>
            <pc:docMk/>
            <pc:sldMk cId="0" sldId="272"/>
            <ac:picMk id="10" creationId="{00000000-0000-0000-0000-000000000000}"/>
          </ac:picMkLst>
        </pc:picChg>
      </pc:sldChg>
      <pc:sldChg chg="modSp mod">
        <pc:chgData name="IT INTESUD" userId="8eb7c20e36b0df8f" providerId="LiveId" clId="{A5EEA31C-FB97-45E9-BC8D-9082EE2E80AC}" dt="2024-11-19T20:02:38.653" v="798" actId="1038"/>
        <pc:sldMkLst>
          <pc:docMk/>
          <pc:sldMk cId="3663855693" sldId="274"/>
        </pc:sldMkLst>
        <pc:spChg chg="mod">
          <ac:chgData name="IT INTESUD" userId="8eb7c20e36b0df8f" providerId="LiveId" clId="{A5EEA31C-FB97-45E9-BC8D-9082EE2E80AC}" dt="2024-11-19T20:02:38.653" v="798" actId="1038"/>
          <ac:spMkLst>
            <pc:docMk/>
            <pc:sldMk cId="3663855693" sldId="274"/>
            <ac:spMk id="3" creationId="{0378CE83-D860-F0B0-F36C-E1D8213DF93D}"/>
          </ac:spMkLst>
        </pc:spChg>
      </pc:sldChg>
      <pc:sldChg chg="modSp add mod">
        <pc:chgData name="IT INTESUD" userId="8eb7c20e36b0df8f" providerId="LiveId" clId="{A5EEA31C-FB97-45E9-BC8D-9082EE2E80AC}" dt="2024-11-18T17:11:33.055" v="13" actId="20577"/>
        <pc:sldMkLst>
          <pc:docMk/>
          <pc:sldMk cId="1572305296" sldId="275"/>
        </pc:sldMkLst>
        <pc:spChg chg="mod">
          <ac:chgData name="IT INTESUD" userId="8eb7c20e36b0df8f" providerId="LiveId" clId="{A5EEA31C-FB97-45E9-BC8D-9082EE2E80AC}" dt="2024-11-18T17:11:33.055" v="13" actId="20577"/>
          <ac:spMkLst>
            <pc:docMk/>
            <pc:sldMk cId="1572305296" sldId="275"/>
            <ac:spMk id="5" creationId="{0D0E0FEE-DE0C-F2FC-25AF-A22052EEFBD2}"/>
          </ac:spMkLst>
        </pc:spChg>
      </pc:sldChg>
      <pc:sldChg chg="addSp delSp modSp add mod">
        <pc:chgData name="IT INTESUD" userId="8eb7c20e36b0df8f" providerId="LiveId" clId="{A5EEA31C-FB97-45E9-BC8D-9082EE2E80AC}" dt="2024-11-19T20:07:50.757" v="918"/>
        <pc:sldMkLst>
          <pc:docMk/>
          <pc:sldMk cId="1567668256" sldId="276"/>
        </pc:sldMkLst>
        <pc:spChg chg="mod">
          <ac:chgData name="IT INTESUD" userId="8eb7c20e36b0df8f" providerId="LiveId" clId="{A5EEA31C-FB97-45E9-BC8D-9082EE2E80AC}" dt="2024-11-19T20:04:41.025" v="813" actId="2710"/>
          <ac:spMkLst>
            <pc:docMk/>
            <pc:sldMk cId="1567668256" sldId="276"/>
            <ac:spMk id="2" creationId="{84346F4E-2E5D-A879-FC4C-9A52D0403B9C}"/>
          </ac:spMkLst>
        </pc:spChg>
        <pc:spChg chg="mod">
          <ac:chgData name="IT INTESUD" userId="8eb7c20e36b0df8f" providerId="LiveId" clId="{A5EEA31C-FB97-45E9-BC8D-9082EE2E80AC}" dt="2024-11-19T20:05:05.963" v="815" actId="11"/>
          <ac:spMkLst>
            <pc:docMk/>
            <pc:sldMk cId="1567668256" sldId="276"/>
            <ac:spMk id="3" creationId="{4C318348-94F6-D69C-7147-A1F3C45459B6}"/>
          </ac:spMkLst>
        </pc:spChg>
        <pc:spChg chg="mod">
          <ac:chgData name="IT INTESUD" userId="8eb7c20e36b0df8f" providerId="LiveId" clId="{A5EEA31C-FB97-45E9-BC8D-9082EE2E80AC}" dt="2024-11-19T20:05:12.993" v="816" actId="1076"/>
          <ac:spMkLst>
            <pc:docMk/>
            <pc:sldMk cId="1567668256" sldId="276"/>
            <ac:spMk id="4" creationId="{B9489BB4-BB44-6A44-8151-F86B89B6B229}"/>
          </ac:spMkLst>
        </pc:spChg>
        <pc:spChg chg="mod">
          <ac:chgData name="IT INTESUD" userId="8eb7c20e36b0df8f" providerId="LiveId" clId="{A5EEA31C-FB97-45E9-BC8D-9082EE2E80AC}" dt="2024-11-18T17:11:58.885" v="29" actId="20577"/>
          <ac:spMkLst>
            <pc:docMk/>
            <pc:sldMk cId="1567668256" sldId="276"/>
            <ac:spMk id="5" creationId="{7513BE38-A6C6-6E8C-AD87-3318F37D485A}"/>
          </ac:spMkLst>
        </pc:spChg>
        <pc:cxnChg chg="add del">
          <ac:chgData name="IT INTESUD" userId="8eb7c20e36b0df8f" providerId="LiveId" clId="{A5EEA31C-FB97-45E9-BC8D-9082EE2E80AC}" dt="2024-11-19T20:05:47.887" v="818" actId="11529"/>
          <ac:cxnSpMkLst>
            <pc:docMk/>
            <pc:sldMk cId="1567668256" sldId="276"/>
            <ac:cxnSpMk id="7" creationId="{B2F4EB2B-3DAD-3553-0581-D24185A44BCC}"/>
          </ac:cxnSpMkLst>
        </pc:cxnChg>
        <pc:cxnChg chg="add del mod">
          <ac:chgData name="IT INTESUD" userId="8eb7c20e36b0df8f" providerId="LiveId" clId="{A5EEA31C-FB97-45E9-BC8D-9082EE2E80AC}" dt="2024-11-19T20:06:28.479" v="825" actId="478"/>
          <ac:cxnSpMkLst>
            <pc:docMk/>
            <pc:sldMk cId="1567668256" sldId="276"/>
            <ac:cxnSpMk id="9" creationId="{8FF8218C-E6CE-74C0-C3F1-9ABD1662F301}"/>
          </ac:cxnSpMkLst>
        </pc:cxnChg>
        <pc:cxnChg chg="add mod">
          <ac:chgData name="IT INTESUD" userId="8eb7c20e36b0df8f" providerId="LiveId" clId="{A5EEA31C-FB97-45E9-BC8D-9082EE2E80AC}" dt="2024-11-19T20:07:50.757" v="918"/>
          <ac:cxnSpMkLst>
            <pc:docMk/>
            <pc:sldMk cId="1567668256" sldId="276"/>
            <ac:cxnSpMk id="15" creationId="{CAFC57EC-BE97-98F0-74D4-64C2326623EE}"/>
          </ac:cxnSpMkLst>
        </pc:cxnChg>
      </pc:sldChg>
      <pc:sldChg chg="modSp add mod">
        <pc:chgData name="IT INTESUD" userId="8eb7c20e36b0df8f" providerId="LiveId" clId="{A5EEA31C-FB97-45E9-BC8D-9082EE2E80AC}" dt="2024-11-19T20:08:21.117" v="923" actId="6549"/>
        <pc:sldMkLst>
          <pc:docMk/>
          <pc:sldMk cId="3277705856" sldId="277"/>
        </pc:sldMkLst>
        <pc:spChg chg="mod">
          <ac:chgData name="IT INTESUD" userId="8eb7c20e36b0df8f" providerId="LiveId" clId="{A5EEA31C-FB97-45E9-BC8D-9082EE2E80AC}" dt="2024-11-19T20:08:21.117" v="923" actId="6549"/>
          <ac:spMkLst>
            <pc:docMk/>
            <pc:sldMk cId="3277705856" sldId="277"/>
            <ac:spMk id="2" creationId="{C881DDFF-937D-CFCD-D0C7-D387CB1ED85E}"/>
          </ac:spMkLst>
        </pc:spChg>
        <pc:spChg chg="mod">
          <ac:chgData name="IT INTESUD" userId="8eb7c20e36b0df8f" providerId="LiveId" clId="{A5EEA31C-FB97-45E9-BC8D-9082EE2E80AC}" dt="2024-11-18T17:12:11.264" v="39" actId="20577"/>
          <ac:spMkLst>
            <pc:docMk/>
            <pc:sldMk cId="3277705856" sldId="277"/>
            <ac:spMk id="5" creationId="{7D549366-529F-9658-77F2-6986E8DB2EF0}"/>
          </ac:spMkLst>
        </pc:spChg>
      </pc:sldChg>
      <pc:sldChg chg="new add del">
        <pc:chgData name="IT INTESUD" userId="8eb7c20e36b0df8f" providerId="LiveId" clId="{A5EEA31C-FB97-45E9-BC8D-9082EE2E80AC}" dt="2024-11-18T17:14:49.140" v="46" actId="2696"/>
        <pc:sldMkLst>
          <pc:docMk/>
          <pc:sldMk cId="3116413967" sldId="278"/>
        </pc:sldMkLst>
      </pc:sldChg>
      <pc:sldChg chg="addSp delSp modSp add del mod">
        <pc:chgData name="IT INTESUD" userId="8eb7c20e36b0df8f" providerId="LiveId" clId="{A5EEA31C-FB97-45E9-BC8D-9082EE2E80AC}" dt="2024-11-18T17:24:07.951" v="175" actId="113"/>
        <pc:sldMkLst>
          <pc:docMk/>
          <pc:sldMk cId="0" sldId="279"/>
        </pc:sldMkLst>
        <pc:spChg chg="del">
          <ac:chgData name="IT INTESUD" userId="8eb7c20e36b0df8f" providerId="LiveId" clId="{A5EEA31C-FB97-45E9-BC8D-9082EE2E80AC}" dt="2024-11-18T17:20:13.314" v="47" actId="478"/>
          <ac:spMkLst>
            <pc:docMk/>
            <pc:sldMk cId="0" sldId="279"/>
            <ac:spMk id="10" creationId="{00000000-0000-0000-0000-000000000000}"/>
          </ac:spMkLst>
        </pc:spChg>
        <pc:spChg chg="add mod">
          <ac:chgData name="IT INTESUD" userId="8eb7c20e36b0df8f" providerId="LiveId" clId="{A5EEA31C-FB97-45E9-BC8D-9082EE2E80AC}" dt="2024-11-18T17:24:07.951" v="175" actId="113"/>
          <ac:spMkLst>
            <pc:docMk/>
            <pc:sldMk cId="0" sldId="279"/>
            <ac:spMk id="11" creationId="{45FF9B28-05C5-D8D5-A593-1704FC7D3383}"/>
          </ac:spMkLst>
        </pc:spChg>
        <pc:picChg chg="del">
          <ac:chgData name="IT INTESUD" userId="8eb7c20e36b0df8f" providerId="LiveId" clId="{A5EEA31C-FB97-45E9-BC8D-9082EE2E80AC}" dt="2024-11-18T17:20:14.458" v="48" actId="478"/>
          <ac:picMkLst>
            <pc:docMk/>
            <pc:sldMk cId="0" sldId="279"/>
            <ac:picMk id="9" creationId="{00000000-0000-0000-0000-000000000000}"/>
          </ac:picMkLst>
        </pc:picChg>
      </pc:sldChg>
      <pc:sldChg chg="addSp modSp new mod">
        <pc:chgData name="IT INTESUD" userId="8eb7c20e36b0df8f" providerId="LiveId" clId="{A5EEA31C-FB97-45E9-BC8D-9082EE2E80AC}" dt="2024-11-19T20:14:17.616" v="946" actId="1076"/>
        <pc:sldMkLst>
          <pc:docMk/>
          <pc:sldMk cId="2715760680" sldId="280"/>
        </pc:sldMkLst>
        <pc:spChg chg="add mod">
          <ac:chgData name="IT INTESUD" userId="8eb7c20e36b0df8f" providerId="LiveId" clId="{A5EEA31C-FB97-45E9-BC8D-9082EE2E80AC}" dt="2024-11-18T17:47:36.275" v="710" actId="6549"/>
          <ac:spMkLst>
            <pc:docMk/>
            <pc:sldMk cId="2715760680" sldId="280"/>
            <ac:spMk id="2" creationId="{389FC791-47B3-12A4-49DA-2D0C77AFFD90}"/>
          </ac:spMkLst>
        </pc:spChg>
        <pc:spChg chg="mod">
          <ac:chgData name="IT INTESUD" userId="8eb7c20e36b0df8f" providerId="LiveId" clId="{A5EEA31C-FB97-45E9-BC8D-9082EE2E80AC}" dt="2024-11-19T20:14:17.616" v="946" actId="1076"/>
          <ac:spMkLst>
            <pc:docMk/>
            <pc:sldMk cId="2715760680" sldId="280"/>
            <ac:spMk id="3" creationId="{AF182B8D-2764-62D6-3E63-3F7E5088FDDC}"/>
          </ac:spMkLst>
        </pc:spChg>
      </pc:sldChg>
      <pc:sldChg chg="delSp modSp add mod">
        <pc:chgData name="IT INTESUD" userId="8eb7c20e36b0df8f" providerId="LiveId" clId="{A5EEA31C-FB97-45E9-BC8D-9082EE2E80AC}" dt="2024-11-18T17:47:09.764" v="705" actId="20577"/>
        <pc:sldMkLst>
          <pc:docMk/>
          <pc:sldMk cId="2252796558" sldId="281"/>
        </pc:sldMkLst>
        <pc:spChg chg="mod">
          <ac:chgData name="IT INTESUD" userId="8eb7c20e36b0df8f" providerId="LiveId" clId="{A5EEA31C-FB97-45E9-BC8D-9082EE2E80AC}" dt="2024-11-18T17:47:09.764" v="705" actId="20577"/>
          <ac:spMkLst>
            <pc:docMk/>
            <pc:sldMk cId="2252796558" sldId="281"/>
            <ac:spMk id="5" creationId="{72D3BCAF-220B-947E-1051-620E81D59B1D}"/>
          </ac:spMkLst>
        </pc:spChg>
        <pc:spChg chg="del">
          <ac:chgData name="IT INTESUD" userId="8eb7c20e36b0df8f" providerId="LiveId" clId="{A5EEA31C-FB97-45E9-BC8D-9082EE2E80AC}" dt="2024-11-18T17:46:57.152" v="681" actId="478"/>
          <ac:spMkLst>
            <pc:docMk/>
            <pc:sldMk cId="2252796558" sldId="281"/>
            <ac:spMk id="6" creationId="{380E73C5-47CC-80F5-B275-7023AF0C1123}"/>
          </ac:spMkLst>
        </pc:spChg>
        <pc:spChg chg="del">
          <ac:chgData name="IT INTESUD" userId="8eb7c20e36b0df8f" providerId="LiveId" clId="{A5EEA31C-FB97-45E9-BC8D-9082EE2E80AC}" dt="2024-11-18T17:46:58.652" v="682" actId="478"/>
          <ac:spMkLst>
            <pc:docMk/>
            <pc:sldMk cId="2252796558" sldId="281"/>
            <ac:spMk id="7" creationId="{0022D825-9CDC-4812-3067-626D481D9813}"/>
          </ac:spMkLst>
        </pc:spChg>
        <pc:spChg chg="del">
          <ac:chgData name="IT INTESUD" userId="8eb7c20e36b0df8f" providerId="LiveId" clId="{A5EEA31C-FB97-45E9-BC8D-9082EE2E80AC}" dt="2024-11-18T17:47:00.195" v="683" actId="478"/>
          <ac:spMkLst>
            <pc:docMk/>
            <pc:sldMk cId="2252796558" sldId="281"/>
            <ac:spMk id="8" creationId="{4D431F1F-4CE8-4483-D7B1-96BE72CBA9D6}"/>
          </ac:spMkLst>
        </pc:spChg>
      </pc:sldChg>
      <pc:sldChg chg="modSp add mod">
        <pc:chgData name="IT INTESUD" userId="8eb7c20e36b0df8f" providerId="LiveId" clId="{A5EEA31C-FB97-45E9-BC8D-9082EE2E80AC}" dt="2024-11-18T17:47:30.216" v="709" actId="6549"/>
        <pc:sldMkLst>
          <pc:docMk/>
          <pc:sldMk cId="457097637" sldId="282"/>
        </pc:sldMkLst>
        <pc:spChg chg="mod">
          <ac:chgData name="IT INTESUD" userId="8eb7c20e36b0df8f" providerId="LiveId" clId="{A5EEA31C-FB97-45E9-BC8D-9082EE2E80AC}" dt="2024-11-18T17:47:30.216" v="709" actId="6549"/>
          <ac:spMkLst>
            <pc:docMk/>
            <pc:sldMk cId="457097637" sldId="282"/>
            <ac:spMk id="2" creationId="{48E2382B-A33B-1414-7D7E-48543FCAE58B}"/>
          </ac:spMkLst>
        </pc:spChg>
      </pc:sldChg>
      <pc:sldChg chg="modSp mod">
        <pc:chgData name="IT INTESUD" userId="8eb7c20e36b0df8f" providerId="LiveId" clId="{A5EEA31C-FB97-45E9-BC8D-9082EE2E80AC}" dt="2024-11-19T20:14:33.572" v="949" actId="403"/>
        <pc:sldMkLst>
          <pc:docMk/>
          <pc:sldMk cId="996710263" sldId="284"/>
        </pc:sldMkLst>
        <pc:spChg chg="mod">
          <ac:chgData name="IT INTESUD" userId="8eb7c20e36b0df8f" providerId="LiveId" clId="{A5EEA31C-FB97-45E9-BC8D-9082EE2E80AC}" dt="2024-11-19T20:14:33.572" v="949" actId="403"/>
          <ac:spMkLst>
            <pc:docMk/>
            <pc:sldMk cId="996710263" sldId="284"/>
            <ac:spMk id="3" creationId="{866EA8A2-F78C-5E53-7769-DC6C69A01B53}"/>
          </ac:spMkLst>
        </pc:spChg>
      </pc:sldChg>
      <pc:sldChg chg="modSp mod">
        <pc:chgData name="IT INTESUD" userId="8eb7c20e36b0df8f" providerId="LiveId" clId="{A5EEA31C-FB97-45E9-BC8D-9082EE2E80AC}" dt="2024-11-19T20:14:26.168" v="948" actId="1076"/>
        <pc:sldMkLst>
          <pc:docMk/>
          <pc:sldMk cId="1957871361" sldId="285"/>
        </pc:sldMkLst>
        <pc:spChg chg="mod">
          <ac:chgData name="IT INTESUD" userId="8eb7c20e36b0df8f" providerId="LiveId" clId="{A5EEA31C-FB97-45E9-BC8D-9082EE2E80AC}" dt="2024-11-19T20:14:26.168" v="948" actId="1076"/>
          <ac:spMkLst>
            <pc:docMk/>
            <pc:sldMk cId="1957871361" sldId="285"/>
            <ac:spMk id="3" creationId="{1A00CD3C-185C-2E08-54FD-DD8C042DABAF}"/>
          </ac:spMkLst>
        </pc:spChg>
      </pc:sldChg>
      <pc:sldChg chg="modSp mod">
        <pc:chgData name="IT INTESUD" userId="8eb7c20e36b0df8f" providerId="LiveId" clId="{A5EEA31C-FB97-45E9-BC8D-9082EE2E80AC}" dt="2024-11-19T20:14:48.153" v="951" actId="1076"/>
        <pc:sldMkLst>
          <pc:docMk/>
          <pc:sldMk cId="3187556993" sldId="286"/>
        </pc:sldMkLst>
        <pc:spChg chg="mod">
          <ac:chgData name="IT INTESUD" userId="8eb7c20e36b0df8f" providerId="LiveId" clId="{A5EEA31C-FB97-45E9-BC8D-9082EE2E80AC}" dt="2024-11-19T20:14:48.153" v="951" actId="1076"/>
          <ac:spMkLst>
            <pc:docMk/>
            <pc:sldMk cId="3187556993" sldId="286"/>
            <ac:spMk id="4" creationId="{11744078-07F7-8831-7DD2-9B90A9CA28DE}"/>
          </ac:spMkLst>
        </pc:spChg>
      </pc:sldChg>
      <pc:sldChg chg="modSp mod">
        <pc:chgData name="IT INTESUD" userId="8eb7c20e36b0df8f" providerId="LiveId" clId="{A5EEA31C-FB97-45E9-BC8D-9082EE2E80AC}" dt="2024-11-19T20:15:02.469" v="955" actId="403"/>
        <pc:sldMkLst>
          <pc:docMk/>
          <pc:sldMk cId="1574585715" sldId="287"/>
        </pc:sldMkLst>
        <pc:spChg chg="mod">
          <ac:chgData name="IT INTESUD" userId="8eb7c20e36b0df8f" providerId="LiveId" clId="{A5EEA31C-FB97-45E9-BC8D-9082EE2E80AC}" dt="2024-11-19T20:15:02.469" v="955" actId="403"/>
          <ac:spMkLst>
            <pc:docMk/>
            <pc:sldMk cId="1574585715" sldId="287"/>
            <ac:spMk id="2" creationId="{FCFA5C2D-26A3-D439-86C4-051FB7763951}"/>
          </ac:spMkLst>
        </pc:spChg>
      </pc:sldChg>
      <pc:sldChg chg="modSp mod">
        <pc:chgData name="IT INTESUD" userId="8eb7c20e36b0df8f" providerId="LiveId" clId="{A5EEA31C-FB97-45E9-BC8D-9082EE2E80AC}" dt="2024-11-19T20:15:11.001" v="957" actId="1076"/>
        <pc:sldMkLst>
          <pc:docMk/>
          <pc:sldMk cId="3329308514" sldId="288"/>
        </pc:sldMkLst>
        <pc:spChg chg="mod">
          <ac:chgData name="IT INTESUD" userId="8eb7c20e36b0df8f" providerId="LiveId" clId="{A5EEA31C-FB97-45E9-BC8D-9082EE2E80AC}" dt="2024-11-19T20:15:11.001" v="957" actId="1076"/>
          <ac:spMkLst>
            <pc:docMk/>
            <pc:sldMk cId="3329308514" sldId="288"/>
            <ac:spMk id="2" creationId="{886C1570-0022-3EDC-4B03-42F3ACCA2FF1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728950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95B5E0-E57D-5A5C-F240-DFD5BB5DD2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A311BD5-7155-1075-85DC-6313E7E43B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15FC4A9-E5F7-4AFB-BD31-5D2E1461EC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BFA539-AEBA-9960-C413-04DDD826002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059476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ABDBC6-C5A6-3F7E-B1C0-C5B36AC043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3F7624C-2126-8688-0E28-3DA01E5EB7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C3705BE-2C8A-14E2-891A-974784DCF2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906598-4CB9-1C6C-083A-9CFA8D332C5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0326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A30A6F-240F-C94E-C68A-A5BEF500E1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778D6AD-F564-1F1B-D9D6-C5266953B5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146CC4C-2A6E-02DC-EFA9-8DBEAD7563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824E54-576C-14F9-331B-4ACCA3C8C89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9302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FE7F53-DA60-F497-6D7E-D380D8CA86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76E8D8E-1932-198A-14F4-C759143A93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432E5E2-F3D9-F809-FB01-DDE476DD9D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E74AC0-59C7-CCC8-7678-DDB4F814C0E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1981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FEE8F3-39A6-CB52-2323-FA60C4F804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F63EDA3-7DBF-CF90-22E0-C6C864292CE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C5486CC-B9A9-4C42-2665-91FC48C471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989D8D-C3A7-D19E-5225-A8E5896C571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3301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emf"/><Relationship Id="rId3" Type="http://schemas.openxmlformats.org/officeDocument/2006/relationships/package" Target="../embeddings/Microsoft_Excel_Worksheet.xlsx"/><Relationship Id="rId7" Type="http://schemas.openxmlformats.org/officeDocument/2006/relationships/package" Target="../embeddings/Microsoft_Excel_Worksheet2.xlsx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emf"/><Relationship Id="rId5" Type="http://schemas.openxmlformats.org/officeDocument/2006/relationships/package" Target="../embeddings/Microsoft_Excel_Worksheet1.xlsx"/><Relationship Id="rId4" Type="http://schemas.openxmlformats.org/officeDocument/2006/relationships/image" Target="../media/image30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>
            <a:extLst>
              <a:ext uri="{FF2B5EF4-FFF2-40B4-BE49-F238E27FC236}">
                <a16:creationId xmlns:a16="http://schemas.microsoft.com/office/drawing/2014/main" id="{743D96BC-50B5-916A-CC6B-0EE3EE43AB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7224" y="250159"/>
            <a:ext cx="2695951" cy="2057687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173A3852-D7DD-F4CA-D899-66655A9BABAA}"/>
              </a:ext>
            </a:extLst>
          </p:cNvPr>
          <p:cNvSpPr txBox="1"/>
          <p:nvPr/>
        </p:nvSpPr>
        <p:spPr>
          <a:xfrm>
            <a:off x="277401" y="2307846"/>
            <a:ext cx="14075595" cy="5905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tabLst>
                <a:tab pos="1362075" algn="l"/>
              </a:tabLst>
            </a:pPr>
            <a:r>
              <a:rPr lang="es-EC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ESCUELA DE</a:t>
            </a:r>
            <a:endParaRPr lang="es-MX" sz="16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  <a:tabLst>
                <a:tab pos="1362075" algn="l"/>
              </a:tabLst>
            </a:pPr>
            <a:r>
              <a:rPr lang="es-EC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DESARROLLO DE SOFTWARE</a:t>
            </a:r>
            <a:endParaRPr lang="es-MX" sz="16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r>
              <a:rPr lang="es-EC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s-MX" sz="16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r>
              <a:rPr lang="es-EC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PROYECTO DE TITULACIÓN</a:t>
            </a:r>
            <a:endParaRPr lang="es-MX" sz="16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r>
              <a:rPr lang="es-EC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s-MX" sz="16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r>
              <a:rPr lang="es-EC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TEMA: </a:t>
            </a:r>
            <a:endParaRPr lang="es-MX" sz="16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r>
              <a:rPr lang="es-EC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DISE</a:t>
            </a:r>
            <a:r>
              <a:rPr lang="es-ES_tradnl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ÑO E IMPLEMENTACI</a:t>
            </a:r>
            <a:r>
              <a:rPr lang="es-MX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ÓN </a:t>
            </a:r>
            <a:r>
              <a:rPr lang="es-EC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 UN SISTEMA PROTOTIPO DE MONITOREO PARA LOS PARQUEADEROS DEL EDIFICIO MATRIZ DEL INSTITUTO SUPERIOR TECNOLÓGICO SUDAMERICANO QUITO</a:t>
            </a:r>
            <a:endParaRPr lang="es-MX" sz="16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tabLst>
                <a:tab pos="1362075" algn="l"/>
              </a:tabLst>
            </a:pPr>
            <a:r>
              <a:rPr lang="es-EC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 </a:t>
            </a:r>
            <a:endParaRPr lang="es-MX" sz="16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s-EC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AUTOR:		REQUENA TONONY EMMANUEL ALEJANDRO</a:t>
            </a:r>
            <a:endParaRPr lang="es-MX" sz="16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tabLst>
                <a:tab pos="1362075" algn="l"/>
              </a:tabLst>
            </a:pPr>
            <a:r>
              <a:rPr lang="es-EC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TUTOR:		MSc. FABRIZIO VILLASÍS</a:t>
            </a:r>
          </a:p>
          <a:p>
            <a:pPr algn="just">
              <a:lnSpc>
                <a:spcPct val="150000"/>
              </a:lnSpc>
              <a:tabLst>
                <a:tab pos="1362075" algn="l"/>
              </a:tabLst>
            </a:pPr>
            <a:endParaRPr lang="es-EC" sz="16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tabLst>
                <a:tab pos="1362075" algn="l"/>
              </a:tabLst>
            </a:pPr>
            <a:endParaRPr lang="es-EC" sz="12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tabLst>
                <a:tab pos="1362075" algn="l"/>
              </a:tabLst>
            </a:pPr>
            <a:endParaRPr lang="es-EC" sz="16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r>
              <a:rPr lang="es-EC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San Francisco de Quito, noviembre del 2024</a:t>
            </a:r>
            <a:endParaRPr lang="es-MX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19432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  <p:txBody>
          <a:bodyPr/>
          <a:lstStyle/>
          <a:p>
            <a:endParaRPr lang="es-MX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491418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s-MX"/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EA96036E-0883-5F21-3B6B-168F579DCA71}"/>
              </a:ext>
            </a:extLst>
          </p:cNvPr>
          <p:cNvSpPr/>
          <p:nvPr/>
        </p:nvSpPr>
        <p:spPr>
          <a:xfrm>
            <a:off x="468000" y="252000"/>
            <a:ext cx="6172200" cy="9000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s-EC" sz="4860" b="1" noProof="0" dirty="0">
                <a:solidFill>
                  <a:srgbClr val="152D47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Diagrama de comportamiento ESP Cliente</a:t>
            </a:r>
            <a:endParaRPr lang="es-EC" sz="4860" noProof="0" dirty="0"/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B6D869E2-CCB7-B84B-BDD2-C642DC3BEAD5}"/>
              </a:ext>
            </a:extLst>
          </p:cNvPr>
          <p:cNvCxnSpPr/>
          <p:nvPr/>
        </p:nvCxnSpPr>
        <p:spPr>
          <a:xfrm>
            <a:off x="468000" y="1152000"/>
            <a:ext cx="11160000" cy="0"/>
          </a:xfrm>
          <a:prstGeom prst="line">
            <a:avLst/>
          </a:prstGeom>
          <a:ln w="57150">
            <a:solidFill>
              <a:srgbClr val="467B7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10" name="Imagen 9">
            <a:extLst>
              <a:ext uri="{FF2B5EF4-FFF2-40B4-BE49-F238E27FC236}">
                <a16:creationId xmlns:a16="http://schemas.microsoft.com/office/drawing/2014/main" id="{DD19A978-0CED-A89C-8FE8-E391497FBAA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700" t="8872" r="4409" b="9475"/>
          <a:stretch/>
        </p:blipFill>
        <p:spPr>
          <a:xfrm>
            <a:off x="260661" y="1179854"/>
            <a:ext cx="14001140" cy="7075203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16E5C3EE-2E02-565B-3280-1E997920A99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26" t="7770" r="8313" b="7833"/>
          <a:stretch/>
        </p:blipFill>
        <p:spPr bwMode="auto">
          <a:xfrm>
            <a:off x="423931" y="581992"/>
            <a:ext cx="13662183" cy="752710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Text 2">
            <a:extLst>
              <a:ext uri="{FF2B5EF4-FFF2-40B4-BE49-F238E27FC236}">
                <a16:creationId xmlns:a16="http://schemas.microsoft.com/office/drawing/2014/main" id="{A291B114-2A22-A97E-3173-99EB3B125BC1}"/>
              </a:ext>
            </a:extLst>
          </p:cNvPr>
          <p:cNvSpPr/>
          <p:nvPr/>
        </p:nvSpPr>
        <p:spPr>
          <a:xfrm>
            <a:off x="-14884" y="5424"/>
            <a:ext cx="6172200" cy="9000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s-EC" sz="3600" b="1" noProof="0" dirty="0">
                <a:solidFill>
                  <a:srgbClr val="152D47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Diagrama de comportamiento ESP Servidor</a:t>
            </a:r>
            <a:endParaRPr lang="es-EC" sz="3600" noProof="0" dirty="0"/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C96E9F88-1951-4362-836E-16C25A312176}"/>
              </a:ext>
            </a:extLst>
          </p:cNvPr>
          <p:cNvCxnSpPr>
            <a:cxnSpLocks/>
          </p:cNvCxnSpPr>
          <p:nvPr/>
        </p:nvCxnSpPr>
        <p:spPr>
          <a:xfrm>
            <a:off x="38906" y="792015"/>
            <a:ext cx="8352000" cy="0"/>
          </a:xfrm>
          <a:prstGeom prst="line">
            <a:avLst/>
          </a:prstGeom>
          <a:ln w="57150">
            <a:solidFill>
              <a:srgbClr val="467B7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  <p:txBody>
          <a:bodyPr/>
          <a:lstStyle/>
          <a:p>
            <a:endParaRPr lang="es-MX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s-MX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97AC0FDC-B944-FE0D-6BDE-171B6E48EAA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51" t="32223" r="10440" b="32497"/>
          <a:stretch/>
        </p:blipFill>
        <p:spPr bwMode="auto">
          <a:xfrm>
            <a:off x="858449" y="2495527"/>
            <a:ext cx="12913502" cy="323854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Text 2">
            <a:extLst>
              <a:ext uri="{FF2B5EF4-FFF2-40B4-BE49-F238E27FC236}">
                <a16:creationId xmlns:a16="http://schemas.microsoft.com/office/drawing/2014/main" id="{0933A7E8-79A4-74C4-5D58-E9422C0A7D4D}"/>
              </a:ext>
            </a:extLst>
          </p:cNvPr>
          <p:cNvSpPr/>
          <p:nvPr/>
        </p:nvSpPr>
        <p:spPr>
          <a:xfrm>
            <a:off x="468000" y="252000"/>
            <a:ext cx="6172200" cy="9000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s-EC" sz="4400" b="1" noProof="0" dirty="0">
                <a:solidFill>
                  <a:srgbClr val="152D47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Diagrama de comportamiento </a:t>
            </a:r>
            <a:r>
              <a:rPr lang="es-EC" sz="4400" b="1" dirty="0">
                <a:solidFill>
                  <a:srgbClr val="152D47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del sistema completo</a:t>
            </a:r>
            <a:endParaRPr lang="es-EC" sz="4400" noProof="0" dirty="0"/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452F431B-466F-FC91-AE78-3AA53B422B19}"/>
              </a:ext>
            </a:extLst>
          </p:cNvPr>
          <p:cNvCxnSpPr/>
          <p:nvPr/>
        </p:nvCxnSpPr>
        <p:spPr>
          <a:xfrm>
            <a:off x="468000" y="1152000"/>
            <a:ext cx="12600000" cy="0"/>
          </a:xfrm>
          <a:prstGeom prst="line">
            <a:avLst/>
          </a:prstGeom>
          <a:ln w="57150">
            <a:solidFill>
              <a:srgbClr val="467B7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  <p:txBody>
          <a:bodyPr/>
          <a:lstStyle/>
          <a:p>
            <a:endParaRPr lang="es-MX"/>
          </a:p>
        </p:txBody>
      </p:sp>
      <p:sp>
        <p:nvSpPr>
          <p:cNvPr id="3" name="Shape 1"/>
          <p:cNvSpPr/>
          <p:nvPr/>
        </p:nvSpPr>
        <p:spPr>
          <a:xfrm>
            <a:off x="0" y="35170"/>
            <a:ext cx="14630400" cy="8430339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s-MX"/>
          </a:p>
        </p:txBody>
      </p:sp>
      <p:sp>
        <p:nvSpPr>
          <p:cNvPr id="5" name="Text 3"/>
          <p:cNvSpPr/>
          <p:nvPr/>
        </p:nvSpPr>
        <p:spPr>
          <a:xfrm>
            <a:off x="1200507" y="1874758"/>
            <a:ext cx="3315533" cy="34968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54"/>
              </a:lnSpc>
              <a:buNone/>
            </a:pPr>
            <a:r>
              <a:rPr lang="en-US" sz="2204" b="1" dirty="0">
                <a:solidFill>
                  <a:srgbClr val="152D47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Conexiones ESP8266 Cliente</a:t>
            </a:r>
            <a:endParaRPr lang="en-US" sz="2204" dirty="0"/>
          </a:p>
        </p:txBody>
      </p:sp>
      <p:sp>
        <p:nvSpPr>
          <p:cNvPr id="6" name="Text 4"/>
          <p:cNvSpPr/>
          <p:nvPr/>
        </p:nvSpPr>
        <p:spPr>
          <a:xfrm>
            <a:off x="1200507" y="2448282"/>
            <a:ext cx="5841444" cy="35814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21"/>
              </a:lnSpc>
              <a:buNone/>
            </a:pPr>
            <a:r>
              <a:rPr lang="en-US" sz="1763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Conexión de un módulo cliente con sensor ultrasónico.</a:t>
            </a:r>
            <a:endParaRPr lang="en-US" sz="1763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5339" y="3058239"/>
            <a:ext cx="5841444" cy="4504730"/>
          </a:xfrm>
          <a:prstGeom prst="rect">
            <a:avLst/>
          </a:prstGeom>
        </p:spPr>
      </p:pic>
      <p:sp>
        <p:nvSpPr>
          <p:cNvPr id="13" name="Text 2">
            <a:extLst>
              <a:ext uri="{FF2B5EF4-FFF2-40B4-BE49-F238E27FC236}">
                <a16:creationId xmlns:a16="http://schemas.microsoft.com/office/drawing/2014/main" id="{F13C5779-CEFA-FC95-68A8-11CF9FE9E276}"/>
              </a:ext>
            </a:extLst>
          </p:cNvPr>
          <p:cNvSpPr/>
          <p:nvPr/>
        </p:nvSpPr>
        <p:spPr>
          <a:xfrm>
            <a:off x="468000" y="252000"/>
            <a:ext cx="6172200" cy="9000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6075"/>
              </a:lnSpc>
            </a:pPr>
            <a:r>
              <a:rPr lang="es-EC" sz="4860" b="1" noProof="0" dirty="0">
                <a:solidFill>
                  <a:srgbClr val="152D47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Conexiones</a:t>
            </a:r>
            <a:r>
              <a:rPr lang="es-EC" sz="5400" b="1" noProof="0" dirty="0">
                <a:solidFill>
                  <a:srgbClr val="152D47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 electrónicas</a:t>
            </a:r>
            <a:endParaRPr lang="es-EC" sz="5400" noProof="0" dirty="0"/>
          </a:p>
          <a:p>
            <a:pPr marL="0" indent="0">
              <a:lnSpc>
                <a:spcPts val="6075"/>
              </a:lnSpc>
              <a:buNone/>
            </a:pPr>
            <a:endParaRPr lang="es-EC" sz="4860" noProof="0" dirty="0"/>
          </a:p>
        </p:txBody>
      </p: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49EC88DF-D032-E86E-B33B-77BA927DDCC1}"/>
              </a:ext>
            </a:extLst>
          </p:cNvPr>
          <p:cNvCxnSpPr/>
          <p:nvPr/>
        </p:nvCxnSpPr>
        <p:spPr>
          <a:xfrm>
            <a:off x="468000" y="1152000"/>
            <a:ext cx="7200000" cy="0"/>
          </a:xfrm>
          <a:prstGeom prst="line">
            <a:avLst/>
          </a:prstGeom>
          <a:ln w="57150">
            <a:solidFill>
              <a:srgbClr val="467B7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2">
            <a:extLst>
              <a:ext uri="{FF2B5EF4-FFF2-40B4-BE49-F238E27FC236}">
                <a16:creationId xmlns:a16="http://schemas.microsoft.com/office/drawing/2014/main" id="{E9D64A02-5EF5-56AC-E9F9-7F05FA77E9D9}"/>
              </a:ext>
            </a:extLst>
          </p:cNvPr>
          <p:cNvSpPr/>
          <p:nvPr/>
        </p:nvSpPr>
        <p:spPr>
          <a:xfrm>
            <a:off x="468000" y="252000"/>
            <a:ext cx="6172200" cy="9000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6075"/>
              </a:lnSpc>
            </a:pPr>
            <a:r>
              <a:rPr lang="es-EC" sz="4860" b="1" noProof="0" dirty="0">
                <a:solidFill>
                  <a:srgbClr val="152D47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Conexiones</a:t>
            </a:r>
            <a:r>
              <a:rPr lang="es-EC" sz="5400" b="1" noProof="0" dirty="0">
                <a:solidFill>
                  <a:srgbClr val="152D47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 electrónicas</a:t>
            </a:r>
            <a:endParaRPr lang="es-EC" sz="5400" noProof="0" dirty="0"/>
          </a:p>
          <a:p>
            <a:pPr marL="0" indent="0">
              <a:lnSpc>
                <a:spcPts val="6075"/>
              </a:lnSpc>
              <a:buNone/>
            </a:pPr>
            <a:endParaRPr lang="es-EC" sz="4860" noProof="0" dirty="0"/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78455A7E-DD12-076C-569A-D8AD9EE96C3C}"/>
              </a:ext>
            </a:extLst>
          </p:cNvPr>
          <p:cNvCxnSpPr/>
          <p:nvPr/>
        </p:nvCxnSpPr>
        <p:spPr>
          <a:xfrm>
            <a:off x="468000" y="1152000"/>
            <a:ext cx="7200000" cy="0"/>
          </a:xfrm>
          <a:prstGeom prst="line">
            <a:avLst/>
          </a:prstGeom>
          <a:ln w="57150">
            <a:solidFill>
              <a:srgbClr val="467B7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7" name="Imagen 6">
            <a:extLst>
              <a:ext uri="{FF2B5EF4-FFF2-40B4-BE49-F238E27FC236}">
                <a16:creationId xmlns:a16="http://schemas.microsoft.com/office/drawing/2014/main" id="{AE01E0F1-0D50-D09D-DC4D-A47B6D7C6B9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880" t="33764" r="10804" b="26184"/>
          <a:stretch/>
        </p:blipFill>
        <p:spPr>
          <a:xfrm>
            <a:off x="277689" y="4802003"/>
            <a:ext cx="12043145" cy="3296093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394022" y="1782614"/>
            <a:ext cx="2798445" cy="34968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54"/>
              </a:lnSpc>
              <a:buNone/>
            </a:pPr>
            <a:r>
              <a:rPr lang="en-US" sz="2204" b="1" dirty="0">
                <a:solidFill>
                  <a:srgbClr val="152D47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Conexiones del Servidor</a:t>
            </a:r>
            <a:endParaRPr lang="en-US" sz="2204" dirty="0"/>
          </a:p>
        </p:txBody>
      </p:sp>
      <p:sp>
        <p:nvSpPr>
          <p:cNvPr id="9" name="Text 6"/>
          <p:cNvSpPr/>
          <p:nvPr/>
        </p:nvSpPr>
        <p:spPr>
          <a:xfrm>
            <a:off x="394022" y="2356138"/>
            <a:ext cx="5841444" cy="35814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21"/>
              </a:lnSpc>
              <a:buNone/>
            </a:pPr>
            <a:r>
              <a:rPr lang="es-EC" sz="1763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Conexión a la fuente de alimentación al ESP8266 servidor y red </a:t>
            </a:r>
          </a:p>
          <a:p>
            <a:pPr marL="0" indent="0">
              <a:lnSpc>
                <a:spcPts val="2821"/>
              </a:lnSpc>
              <a:buNone/>
            </a:pPr>
            <a:r>
              <a:rPr lang="es-EC" sz="1763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Wifi.</a:t>
            </a:r>
            <a:endParaRPr lang="es-EC" sz="1763" dirty="0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B7714391-324D-801D-D6F5-AA18C8A57AC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243"/>
          <a:stretch/>
        </p:blipFill>
        <p:spPr>
          <a:xfrm>
            <a:off x="8693625" y="124565"/>
            <a:ext cx="5334264" cy="4821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3064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  <p:txBody>
          <a:bodyPr/>
          <a:lstStyle/>
          <a:p>
            <a:endParaRPr lang="es-MX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31386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s-MX"/>
          </a:p>
        </p:txBody>
      </p:sp>
      <p:sp>
        <p:nvSpPr>
          <p:cNvPr id="5" name="Text 3"/>
          <p:cNvSpPr/>
          <p:nvPr/>
        </p:nvSpPr>
        <p:spPr>
          <a:xfrm>
            <a:off x="468000" y="1527860"/>
            <a:ext cx="3883343" cy="31754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152D47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Conexiones ESP8266 Módulo Cliente</a:t>
            </a:r>
            <a:endParaRPr lang="en-US" sz="2000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39F8E212-8B38-C57F-B259-E1E16E0FED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4553" y="3012141"/>
            <a:ext cx="11821294" cy="4775051"/>
          </a:xfrm>
          <a:prstGeom prst="rect">
            <a:avLst/>
          </a:prstGeom>
        </p:spPr>
      </p:pic>
      <p:sp>
        <p:nvSpPr>
          <p:cNvPr id="6" name="Text 4"/>
          <p:cNvSpPr/>
          <p:nvPr/>
        </p:nvSpPr>
        <p:spPr>
          <a:xfrm>
            <a:off x="468000" y="2056048"/>
            <a:ext cx="5478118" cy="57142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60"/>
              </a:lnSpc>
              <a:buNone/>
            </a:pPr>
            <a:r>
              <a:rPr lang="en-US" sz="16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Conexiones de un módulo cliente con todos los componentes.</a:t>
            </a:r>
            <a:endParaRPr lang="en-US" sz="1600" dirty="0"/>
          </a:p>
        </p:txBody>
      </p:sp>
      <p:sp>
        <p:nvSpPr>
          <p:cNvPr id="12" name="Text 2">
            <a:extLst>
              <a:ext uri="{FF2B5EF4-FFF2-40B4-BE49-F238E27FC236}">
                <a16:creationId xmlns:a16="http://schemas.microsoft.com/office/drawing/2014/main" id="{BE66A229-9149-98DA-2513-73ECCDC4E418}"/>
              </a:ext>
            </a:extLst>
          </p:cNvPr>
          <p:cNvSpPr/>
          <p:nvPr/>
        </p:nvSpPr>
        <p:spPr>
          <a:xfrm>
            <a:off x="468000" y="305790"/>
            <a:ext cx="6172200" cy="9000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001"/>
              </a:lnSpc>
              <a:buNone/>
            </a:pPr>
            <a:r>
              <a:rPr lang="es-MX" sz="4860" b="1" dirty="0">
                <a:solidFill>
                  <a:srgbClr val="152D47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Módulo cliente</a:t>
            </a:r>
            <a:endParaRPr lang="en-US" sz="4860" dirty="0"/>
          </a:p>
        </p:txBody>
      </p: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B3C1281B-8C72-ADB5-F032-612B0E8D6618}"/>
              </a:ext>
            </a:extLst>
          </p:cNvPr>
          <p:cNvCxnSpPr/>
          <p:nvPr/>
        </p:nvCxnSpPr>
        <p:spPr>
          <a:xfrm>
            <a:off x="468000" y="1152000"/>
            <a:ext cx="4320000" cy="0"/>
          </a:xfrm>
          <a:prstGeom prst="line">
            <a:avLst/>
          </a:prstGeom>
          <a:ln w="57150">
            <a:solidFill>
              <a:srgbClr val="467B7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  <p:txBody>
          <a:bodyPr/>
          <a:lstStyle/>
          <a:p>
            <a:endParaRPr lang="es-MX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s-MX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350436" y="2571750"/>
            <a:ext cx="7415927" cy="30861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6075"/>
              </a:lnSpc>
              <a:buNone/>
            </a:pPr>
            <a:r>
              <a:rPr lang="es-EC" sz="4800" b="1">
                <a:solidFill>
                  <a:srgbClr val="152D47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Implementación del Sistema prototipo basado en el ESP8266 en el IDE de Arduino</a:t>
            </a:r>
            <a:endParaRPr lang="es-EC" sz="48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  <p:txBody>
          <a:bodyPr/>
          <a:lstStyle/>
          <a:p>
            <a:endParaRPr lang="es-MX"/>
          </a:p>
        </p:txBody>
      </p:sp>
      <p:sp>
        <p:nvSpPr>
          <p:cNvPr id="3" name="Shape 1"/>
          <p:cNvSpPr/>
          <p:nvPr/>
        </p:nvSpPr>
        <p:spPr>
          <a:xfrm>
            <a:off x="0" y="381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s-MX"/>
          </a:p>
        </p:txBody>
      </p:sp>
      <p:sp>
        <p:nvSpPr>
          <p:cNvPr id="5" name="Shape 3"/>
          <p:cNvSpPr/>
          <p:nvPr/>
        </p:nvSpPr>
        <p:spPr>
          <a:xfrm>
            <a:off x="864037" y="2490192"/>
            <a:ext cx="2150269" cy="1422559"/>
          </a:xfrm>
          <a:prstGeom prst="roundRect">
            <a:avLst>
              <a:gd name="adj" fmla="val 2603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s-MX"/>
          </a:p>
        </p:txBody>
      </p:sp>
      <p:sp>
        <p:nvSpPr>
          <p:cNvPr id="6" name="Text 4"/>
          <p:cNvSpPr/>
          <p:nvPr/>
        </p:nvSpPr>
        <p:spPr>
          <a:xfrm>
            <a:off x="1110853" y="2954536"/>
            <a:ext cx="110371" cy="49375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888"/>
              </a:lnSpc>
              <a:buNone/>
            </a:pPr>
            <a:r>
              <a:rPr lang="en-US" sz="2430" b="1" dirty="0">
                <a:solidFill>
                  <a:srgbClr val="4C4C4D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1</a:t>
            </a:r>
            <a:endParaRPr lang="en-US" sz="2430" dirty="0"/>
          </a:p>
        </p:txBody>
      </p:sp>
      <p:sp>
        <p:nvSpPr>
          <p:cNvPr id="7" name="Text 5"/>
          <p:cNvSpPr/>
          <p:nvPr/>
        </p:nvSpPr>
        <p:spPr>
          <a:xfrm>
            <a:off x="3261122" y="2737009"/>
            <a:ext cx="227326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3038"/>
              </a:lnSpc>
            </a:pPr>
            <a:r>
              <a:rPr lang="en-US" sz="2430" b="1" dirty="0">
                <a:solidFill>
                  <a:srgbClr val="4C4C4D"/>
                </a:solidFill>
                <a:latin typeface="Crimson Pro" pitchFamily="34" charset="0"/>
                <a:ea typeface="Crimson Pro" pitchFamily="34" charset="-122"/>
              </a:rPr>
              <a:t>ESP8266 </a:t>
            </a:r>
            <a:r>
              <a:rPr lang="es-EC" sz="2430" b="1" dirty="0">
                <a:solidFill>
                  <a:srgbClr val="4C4C4D"/>
                </a:solidFill>
                <a:latin typeface="Crimson Pro" pitchFamily="34" charset="0"/>
                <a:ea typeface="Crimson Pro" pitchFamily="34" charset="-122"/>
              </a:rPr>
              <a:t>en</a:t>
            </a:r>
            <a:r>
              <a:rPr lang="en-US" sz="2430" b="1" dirty="0">
                <a:solidFill>
                  <a:srgbClr val="4C4C4D"/>
                </a:solidFill>
                <a:latin typeface="Crimson Pro" pitchFamily="34" charset="0"/>
                <a:ea typeface="Crimson Pro" pitchFamily="34" charset="-122"/>
              </a:rPr>
              <a:t> GitHub</a:t>
            </a:r>
            <a:endParaRPr lang="es-EC" sz="2430" b="1" dirty="0">
              <a:solidFill>
                <a:srgbClr val="4C4C4D"/>
              </a:solidFill>
              <a:latin typeface="Crimson Pro" pitchFamily="34" charset="0"/>
              <a:ea typeface="Crimson Pro" pitchFamily="34" charset="-122"/>
            </a:endParaRPr>
          </a:p>
          <a:p>
            <a:pPr marL="0" indent="0" algn="l">
              <a:lnSpc>
                <a:spcPts val="3038"/>
              </a:lnSpc>
              <a:buNone/>
            </a:pPr>
            <a:r>
              <a:rPr lang="en-US" sz="2430" b="1" dirty="0">
                <a:solidFill>
                  <a:srgbClr val="4C4C4D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 </a:t>
            </a:r>
            <a:endParaRPr lang="en-US" sz="2430" dirty="0"/>
          </a:p>
        </p:txBody>
      </p:sp>
      <p:sp>
        <p:nvSpPr>
          <p:cNvPr id="8" name="Text 6"/>
          <p:cNvSpPr/>
          <p:nvPr/>
        </p:nvSpPr>
        <p:spPr>
          <a:xfrm>
            <a:off x="3261121" y="3270885"/>
            <a:ext cx="7926831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3110"/>
              </a:lnSpc>
            </a:pPr>
            <a:r>
              <a:rPr lang="en-US" sz="1944" dirty="0">
                <a:solidFill>
                  <a:srgbClr val="4C4C4D"/>
                </a:solidFill>
                <a:latin typeface="Heebo" pitchFamily="34" charset="0"/>
                <a:cs typeface="Heebo" pitchFamily="34" charset="-120"/>
              </a:rPr>
              <a:t>Se </a:t>
            </a:r>
            <a:r>
              <a:rPr lang="es-EC" sz="1944" dirty="0">
                <a:solidFill>
                  <a:srgbClr val="4C4C4D"/>
                </a:solidFill>
                <a:latin typeface="Heebo" pitchFamily="34" charset="0"/>
                <a:cs typeface="Heebo" pitchFamily="34" charset="-120"/>
              </a:rPr>
              <a:t>copia</a:t>
            </a:r>
            <a:r>
              <a:rPr lang="en-US" sz="1944" dirty="0">
                <a:solidFill>
                  <a:srgbClr val="4C4C4D"/>
                </a:solidFill>
                <a:latin typeface="Heebo" pitchFamily="34" charset="0"/>
                <a:cs typeface="Heebo" pitchFamily="34" charset="-120"/>
              </a:rPr>
              <a:t> un enlace que </a:t>
            </a:r>
            <a:r>
              <a:rPr lang="en-US" sz="1944" dirty="0" err="1">
                <a:solidFill>
                  <a:srgbClr val="4C4C4D"/>
                </a:solidFill>
                <a:latin typeface="Heebo" pitchFamily="34" charset="0"/>
                <a:cs typeface="Heebo" pitchFamily="34" charset="-120"/>
              </a:rPr>
              <a:t>apunta</a:t>
            </a:r>
            <a:r>
              <a:rPr lang="en-US" sz="1944" dirty="0">
                <a:solidFill>
                  <a:srgbClr val="4C4C4D"/>
                </a:solidFill>
                <a:latin typeface="Heebo" pitchFamily="34" charset="0"/>
                <a:cs typeface="Heebo" pitchFamily="34" charset="-120"/>
              </a:rPr>
              <a:t> a un </a:t>
            </a:r>
            <a:r>
              <a:rPr lang="en-US" sz="1944" dirty="0" err="1">
                <a:solidFill>
                  <a:srgbClr val="4C4C4D"/>
                </a:solidFill>
                <a:latin typeface="Heebo" pitchFamily="34" charset="0"/>
                <a:cs typeface="Heebo" pitchFamily="34" charset="-120"/>
              </a:rPr>
              <a:t>archivo</a:t>
            </a:r>
            <a:r>
              <a:rPr lang="en-US" sz="1944" dirty="0">
                <a:solidFill>
                  <a:srgbClr val="4C4C4D"/>
                </a:solidFill>
                <a:latin typeface="Heebo" pitchFamily="34" charset="0"/>
                <a:cs typeface="Heebo" pitchFamily="34" charset="-120"/>
              </a:rPr>
              <a:t> .</a:t>
            </a:r>
            <a:r>
              <a:rPr lang="en-US" sz="1944" dirty="0" err="1">
                <a:solidFill>
                  <a:srgbClr val="4C4C4D"/>
                </a:solidFill>
                <a:latin typeface="Heebo" pitchFamily="34" charset="0"/>
                <a:cs typeface="Heebo" pitchFamily="34" charset="-120"/>
              </a:rPr>
              <a:t>json</a:t>
            </a:r>
            <a:r>
              <a:rPr lang="en-US" sz="1944" dirty="0">
                <a:solidFill>
                  <a:srgbClr val="4C4C4D"/>
                </a:solidFill>
                <a:latin typeface="Heebo" pitchFamily="34" charset="0"/>
                <a:cs typeface="Heebo" pitchFamily="34" charset="-120"/>
              </a:rPr>
              <a:t> del </a:t>
            </a:r>
            <a:r>
              <a:rPr lang="en-US" sz="1944" dirty="0" err="1">
                <a:solidFill>
                  <a:srgbClr val="4C4C4D"/>
                </a:solidFill>
                <a:latin typeface="Heebo" pitchFamily="34" charset="0"/>
                <a:cs typeface="Heebo" pitchFamily="34" charset="-120"/>
              </a:rPr>
              <a:t>repositorio</a:t>
            </a:r>
            <a:r>
              <a:rPr lang="en-US" sz="1944" dirty="0">
                <a:solidFill>
                  <a:srgbClr val="4C4C4D"/>
                </a:solidFill>
                <a:latin typeface="Heebo" pitchFamily="34" charset="0"/>
                <a:cs typeface="Heebo" pitchFamily="34" charset="-120"/>
              </a:rPr>
              <a:t> </a:t>
            </a:r>
            <a:r>
              <a:rPr lang="en-US" sz="1944" dirty="0" err="1">
                <a:solidFill>
                  <a:srgbClr val="4C4C4D"/>
                </a:solidFill>
                <a:latin typeface="Heebo" pitchFamily="34" charset="0"/>
                <a:cs typeface="Heebo" pitchFamily="34" charset="-120"/>
              </a:rPr>
              <a:t>oficial</a:t>
            </a:r>
            <a:endParaRPr lang="es-EC" sz="1944" dirty="0">
              <a:solidFill>
                <a:srgbClr val="4C4C4D"/>
              </a:solidFill>
              <a:latin typeface="Heebo" pitchFamily="34" charset="0"/>
              <a:cs typeface="Heebo" pitchFamily="34" charset="-120"/>
            </a:endParaRPr>
          </a:p>
          <a:p>
            <a:pPr marL="0" indent="0" algn="l">
              <a:lnSpc>
                <a:spcPts val="3110"/>
              </a:lnSpc>
              <a:buNone/>
            </a:pPr>
            <a:endParaRPr lang="en-US" sz="1944" dirty="0"/>
          </a:p>
        </p:txBody>
      </p:sp>
      <p:sp>
        <p:nvSpPr>
          <p:cNvPr id="9" name="Shape 7"/>
          <p:cNvSpPr/>
          <p:nvPr/>
        </p:nvSpPr>
        <p:spPr>
          <a:xfrm>
            <a:off x="3137654" y="3897511"/>
            <a:ext cx="10505361" cy="15240"/>
          </a:xfrm>
          <a:prstGeom prst="roundRect">
            <a:avLst>
              <a:gd name="adj" fmla="val 243000"/>
            </a:avLst>
          </a:prstGeom>
          <a:solidFill>
            <a:srgbClr val="D8D4D4"/>
          </a:solidFill>
          <a:ln/>
        </p:spPr>
        <p:txBody>
          <a:bodyPr/>
          <a:lstStyle/>
          <a:p>
            <a:endParaRPr lang="es-MX"/>
          </a:p>
        </p:txBody>
      </p:sp>
      <p:sp>
        <p:nvSpPr>
          <p:cNvPr id="10" name="Shape 8"/>
          <p:cNvSpPr/>
          <p:nvPr/>
        </p:nvSpPr>
        <p:spPr>
          <a:xfrm>
            <a:off x="864037" y="4036100"/>
            <a:ext cx="4300657" cy="1422559"/>
          </a:xfrm>
          <a:prstGeom prst="roundRect">
            <a:avLst>
              <a:gd name="adj" fmla="val 2603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s-MX"/>
          </a:p>
        </p:txBody>
      </p:sp>
      <p:sp>
        <p:nvSpPr>
          <p:cNvPr id="11" name="Text 9"/>
          <p:cNvSpPr/>
          <p:nvPr/>
        </p:nvSpPr>
        <p:spPr>
          <a:xfrm>
            <a:off x="1110853" y="4500443"/>
            <a:ext cx="153114" cy="49375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888"/>
              </a:lnSpc>
              <a:buNone/>
            </a:pPr>
            <a:r>
              <a:rPr lang="en-US" sz="2430" b="1" dirty="0">
                <a:solidFill>
                  <a:srgbClr val="4C4C4D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2</a:t>
            </a:r>
            <a:endParaRPr lang="en-US" sz="2430" dirty="0"/>
          </a:p>
        </p:txBody>
      </p:sp>
      <p:sp>
        <p:nvSpPr>
          <p:cNvPr id="12" name="Text 10"/>
          <p:cNvSpPr/>
          <p:nvPr/>
        </p:nvSpPr>
        <p:spPr>
          <a:xfrm>
            <a:off x="5411510" y="4282916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3038"/>
              </a:lnSpc>
            </a:pPr>
            <a:r>
              <a:rPr lang="en-US" sz="2430" b="1" dirty="0" err="1">
                <a:solidFill>
                  <a:srgbClr val="4C4C4D"/>
                </a:solidFill>
                <a:latin typeface="Crimson Pro" pitchFamily="34" charset="0"/>
                <a:ea typeface="Crimson Pro" pitchFamily="34" charset="-122"/>
              </a:rPr>
              <a:t>Comandos</a:t>
            </a:r>
            <a:endParaRPr lang="es-EC" sz="2430" b="1" dirty="0">
              <a:solidFill>
                <a:srgbClr val="4C4C4D"/>
              </a:solidFill>
              <a:latin typeface="Crimson Pro" pitchFamily="34" charset="0"/>
              <a:ea typeface="Crimson Pro" pitchFamily="34" charset="-122"/>
            </a:endParaRPr>
          </a:p>
          <a:p>
            <a:pPr marL="0" indent="0" algn="l">
              <a:lnSpc>
                <a:spcPts val="3038"/>
              </a:lnSpc>
              <a:buNone/>
            </a:pPr>
            <a:endParaRPr lang="en-US" sz="2430" dirty="0"/>
          </a:p>
        </p:txBody>
      </p:sp>
      <p:sp>
        <p:nvSpPr>
          <p:cNvPr id="13" name="Text 11"/>
          <p:cNvSpPr/>
          <p:nvPr/>
        </p:nvSpPr>
        <p:spPr>
          <a:xfrm>
            <a:off x="5411510" y="4816793"/>
            <a:ext cx="3519130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3110"/>
              </a:lnSpc>
            </a:pPr>
            <a:r>
              <a:rPr lang="en-US" sz="1944" dirty="0">
                <a:solidFill>
                  <a:srgbClr val="4C4C4D"/>
                </a:solidFill>
                <a:latin typeface="Heebo" pitchFamily="34" charset="0"/>
                <a:cs typeface="Heebo" pitchFamily="34" charset="-120"/>
              </a:rPr>
              <a:t>Se </a:t>
            </a:r>
            <a:r>
              <a:rPr lang="en-US" sz="1944" dirty="0" err="1">
                <a:solidFill>
                  <a:srgbClr val="4C4C4D"/>
                </a:solidFill>
                <a:latin typeface="Heebo" pitchFamily="34" charset="0"/>
                <a:cs typeface="Heebo" pitchFamily="34" charset="-120"/>
              </a:rPr>
              <a:t>agrega</a:t>
            </a:r>
            <a:r>
              <a:rPr lang="en-US" sz="1944" dirty="0">
                <a:solidFill>
                  <a:srgbClr val="4C4C4D"/>
                </a:solidFill>
                <a:latin typeface="Heebo" pitchFamily="34" charset="0"/>
                <a:cs typeface="Heebo" pitchFamily="34" charset="-120"/>
              </a:rPr>
              <a:t> la pila de </a:t>
            </a:r>
            <a:r>
              <a:rPr lang="en-US" sz="1944" dirty="0" err="1">
                <a:solidFill>
                  <a:srgbClr val="4C4C4D"/>
                </a:solidFill>
                <a:latin typeface="Heebo" pitchFamily="34" charset="0"/>
                <a:cs typeface="Heebo" pitchFamily="34" charset="-120"/>
              </a:rPr>
              <a:t>comandos</a:t>
            </a:r>
            <a:r>
              <a:rPr lang="en-US" sz="1944" dirty="0">
                <a:solidFill>
                  <a:srgbClr val="4C4C4D"/>
                </a:solidFill>
                <a:latin typeface="Heebo" pitchFamily="34" charset="0"/>
                <a:cs typeface="Heebo" pitchFamily="34" charset="-120"/>
              </a:rPr>
              <a:t> para </a:t>
            </a:r>
            <a:r>
              <a:rPr lang="en-US" sz="1944" dirty="0" err="1">
                <a:solidFill>
                  <a:srgbClr val="4C4C4D"/>
                </a:solidFill>
                <a:latin typeface="Heebo" pitchFamily="34" charset="0"/>
                <a:cs typeface="Heebo" pitchFamily="34" charset="-120"/>
              </a:rPr>
              <a:t>los</a:t>
            </a:r>
            <a:r>
              <a:rPr lang="en-US" sz="1944" dirty="0">
                <a:solidFill>
                  <a:srgbClr val="4C4C4D"/>
                </a:solidFill>
                <a:latin typeface="Heebo" pitchFamily="34" charset="0"/>
                <a:cs typeface="Heebo" pitchFamily="34" charset="-120"/>
              </a:rPr>
              <a:t> </a:t>
            </a:r>
            <a:r>
              <a:rPr lang="en-US" sz="1944" dirty="0" err="1">
                <a:solidFill>
                  <a:srgbClr val="4C4C4D"/>
                </a:solidFill>
                <a:latin typeface="Heebo" pitchFamily="34" charset="0"/>
                <a:cs typeface="Heebo" pitchFamily="34" charset="-120"/>
              </a:rPr>
              <a:t>módulos</a:t>
            </a:r>
            <a:r>
              <a:rPr lang="en-US" sz="1944" dirty="0">
                <a:solidFill>
                  <a:srgbClr val="4C4C4D"/>
                </a:solidFill>
                <a:latin typeface="Heebo" pitchFamily="34" charset="0"/>
                <a:cs typeface="Heebo" pitchFamily="34" charset="-120"/>
              </a:rPr>
              <a:t> ESP8266 y ESP32.</a:t>
            </a:r>
            <a:endParaRPr lang="es-EC" sz="1944" dirty="0">
              <a:solidFill>
                <a:srgbClr val="4C4C4D"/>
              </a:solidFill>
              <a:latin typeface="Heebo" pitchFamily="34" charset="0"/>
              <a:cs typeface="Heebo" pitchFamily="34" charset="-120"/>
            </a:endParaRPr>
          </a:p>
          <a:p>
            <a:pPr marL="0" indent="0" algn="l">
              <a:lnSpc>
                <a:spcPts val="3110"/>
              </a:lnSpc>
              <a:buNone/>
            </a:pPr>
            <a:endParaRPr lang="en-US" sz="1944" dirty="0"/>
          </a:p>
        </p:txBody>
      </p:sp>
      <p:sp>
        <p:nvSpPr>
          <p:cNvPr id="14" name="Shape 12"/>
          <p:cNvSpPr/>
          <p:nvPr/>
        </p:nvSpPr>
        <p:spPr>
          <a:xfrm>
            <a:off x="5288042" y="5443418"/>
            <a:ext cx="8354973" cy="15240"/>
          </a:xfrm>
          <a:prstGeom prst="roundRect">
            <a:avLst>
              <a:gd name="adj" fmla="val 243000"/>
            </a:avLst>
          </a:prstGeom>
          <a:solidFill>
            <a:srgbClr val="D8D4D4"/>
          </a:solidFill>
          <a:ln/>
        </p:spPr>
        <p:txBody>
          <a:bodyPr/>
          <a:lstStyle/>
          <a:p>
            <a:endParaRPr lang="es-MX"/>
          </a:p>
        </p:txBody>
      </p:sp>
      <p:sp>
        <p:nvSpPr>
          <p:cNvPr id="15" name="Shape 13"/>
          <p:cNvSpPr/>
          <p:nvPr/>
        </p:nvSpPr>
        <p:spPr>
          <a:xfrm>
            <a:off x="864037" y="5582007"/>
            <a:ext cx="6451163" cy="1422559"/>
          </a:xfrm>
          <a:prstGeom prst="roundRect">
            <a:avLst>
              <a:gd name="adj" fmla="val 2603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s-MX"/>
          </a:p>
        </p:txBody>
      </p:sp>
      <p:sp>
        <p:nvSpPr>
          <p:cNvPr id="16" name="Text 14"/>
          <p:cNvSpPr/>
          <p:nvPr/>
        </p:nvSpPr>
        <p:spPr>
          <a:xfrm>
            <a:off x="1110853" y="6046351"/>
            <a:ext cx="148590" cy="49375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888"/>
              </a:lnSpc>
              <a:buNone/>
            </a:pPr>
            <a:r>
              <a:rPr lang="en-US" sz="2430" b="1" dirty="0">
                <a:solidFill>
                  <a:srgbClr val="4C4C4D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3</a:t>
            </a:r>
            <a:endParaRPr lang="en-US" sz="2430" dirty="0"/>
          </a:p>
        </p:txBody>
      </p:sp>
      <p:sp>
        <p:nvSpPr>
          <p:cNvPr id="17" name="Text 15"/>
          <p:cNvSpPr/>
          <p:nvPr/>
        </p:nvSpPr>
        <p:spPr>
          <a:xfrm>
            <a:off x="7562017" y="5828824"/>
            <a:ext cx="3008709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3038"/>
              </a:lnSpc>
            </a:pPr>
            <a:r>
              <a:rPr lang="es-EC" sz="2430" b="1" dirty="0">
                <a:solidFill>
                  <a:srgbClr val="4C4C4D"/>
                </a:solidFill>
                <a:latin typeface="Crimson Pro" pitchFamily="34" charset="0"/>
                <a:ea typeface="Crimson Pro" pitchFamily="34" charset="-122"/>
              </a:rPr>
              <a:t>Conexión Wifi</a:t>
            </a:r>
          </a:p>
          <a:p>
            <a:pPr marL="0" indent="0" algn="l">
              <a:lnSpc>
                <a:spcPts val="3038"/>
              </a:lnSpc>
              <a:buNone/>
            </a:pPr>
            <a:endParaRPr lang="en-US" sz="2430" dirty="0"/>
          </a:p>
        </p:txBody>
      </p:sp>
      <p:sp>
        <p:nvSpPr>
          <p:cNvPr id="18" name="Text 16"/>
          <p:cNvSpPr/>
          <p:nvPr/>
        </p:nvSpPr>
        <p:spPr>
          <a:xfrm>
            <a:off x="7562017" y="6362700"/>
            <a:ext cx="6080998" cy="105559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r>
              <a:rPr lang="es-EC" sz="1944" dirty="0">
                <a:solidFill>
                  <a:srgbClr val="4C4C4D"/>
                </a:solidFill>
                <a:latin typeface="Heebo" pitchFamily="34" charset="0"/>
                <a:cs typeface="Heebo" pitchFamily="34" charset="-120"/>
              </a:rPr>
              <a:t>Se establece la estructura de conexión Wifi para el </a:t>
            </a:r>
          </a:p>
          <a:p>
            <a:r>
              <a:rPr lang="es-EC" sz="1944" dirty="0">
                <a:solidFill>
                  <a:srgbClr val="4C4C4D"/>
                </a:solidFill>
                <a:latin typeface="Heebo" pitchFamily="34" charset="0"/>
                <a:cs typeface="Heebo" pitchFamily="34" charset="-120"/>
              </a:rPr>
              <a:t>cliente y el servidor.</a:t>
            </a:r>
          </a:p>
          <a:p>
            <a:pPr marL="0" indent="0" algn="l">
              <a:lnSpc>
                <a:spcPts val="3110"/>
              </a:lnSpc>
              <a:buNone/>
            </a:pPr>
            <a:endParaRPr lang="en-US" sz="1944" dirty="0"/>
          </a:p>
        </p:txBody>
      </p:sp>
      <p:sp>
        <p:nvSpPr>
          <p:cNvPr id="20" name="Text 2">
            <a:extLst>
              <a:ext uri="{FF2B5EF4-FFF2-40B4-BE49-F238E27FC236}">
                <a16:creationId xmlns:a16="http://schemas.microsoft.com/office/drawing/2014/main" id="{48CF6E72-30BB-BCA2-385F-9108947449CE}"/>
              </a:ext>
            </a:extLst>
          </p:cNvPr>
          <p:cNvSpPr/>
          <p:nvPr/>
        </p:nvSpPr>
        <p:spPr>
          <a:xfrm>
            <a:off x="468000" y="305790"/>
            <a:ext cx="10102726" cy="9000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5001"/>
              </a:lnSpc>
            </a:pPr>
            <a:r>
              <a:rPr lang="es-EC" sz="4860" b="1" noProof="0" dirty="0">
                <a:solidFill>
                  <a:srgbClr val="152D47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Implementación del Sistema ESP8266</a:t>
            </a:r>
            <a:endParaRPr lang="es-EC" sz="4860" noProof="0" dirty="0"/>
          </a:p>
          <a:p>
            <a:pPr marL="0" indent="0">
              <a:lnSpc>
                <a:spcPts val="5001"/>
              </a:lnSpc>
              <a:buNone/>
            </a:pPr>
            <a:endParaRPr lang="en-US" sz="6000" dirty="0"/>
          </a:p>
        </p:txBody>
      </p:sp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6E079ED6-2105-3E2F-2744-B06055AEC5B1}"/>
              </a:ext>
            </a:extLst>
          </p:cNvPr>
          <p:cNvCxnSpPr/>
          <p:nvPr/>
        </p:nvCxnSpPr>
        <p:spPr>
          <a:xfrm>
            <a:off x="468000" y="1152000"/>
            <a:ext cx="10080000" cy="0"/>
          </a:xfrm>
          <a:prstGeom prst="line">
            <a:avLst/>
          </a:prstGeom>
          <a:ln w="57150">
            <a:solidFill>
              <a:srgbClr val="467B7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  <p:txBody>
          <a:bodyPr/>
          <a:lstStyle/>
          <a:p>
            <a:endParaRPr lang="es-MX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s-MX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0"/>
            <a:ext cx="73152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64037" y="2624257"/>
            <a:ext cx="5587127" cy="154305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60" b="1" dirty="0">
                <a:solidFill>
                  <a:srgbClr val="152D47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Configuración de </a:t>
            </a:r>
            <a:r>
              <a:rPr lang="en-US" sz="4860" b="1" dirty="0" err="1">
                <a:solidFill>
                  <a:srgbClr val="152D47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tarjetas</a:t>
            </a:r>
            <a:endParaRPr lang="en-US" sz="4860" dirty="0"/>
          </a:p>
        </p:txBody>
      </p:sp>
      <p:sp>
        <p:nvSpPr>
          <p:cNvPr id="6" name="Text 3"/>
          <p:cNvSpPr/>
          <p:nvPr/>
        </p:nvSpPr>
        <p:spPr>
          <a:xfrm>
            <a:off x="864037" y="4537591"/>
            <a:ext cx="558712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Pegar enlace en caja de texto.</a:t>
            </a:r>
            <a:endParaRPr lang="en-US" sz="1944" dirty="0"/>
          </a:p>
        </p:txBody>
      </p:sp>
      <p:sp>
        <p:nvSpPr>
          <p:cNvPr id="7" name="Text 4"/>
          <p:cNvSpPr/>
          <p:nvPr/>
        </p:nvSpPr>
        <p:spPr>
          <a:xfrm>
            <a:off x="864037" y="5210294"/>
            <a:ext cx="558712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Gestor de URL adicionales de tarjetas.</a:t>
            </a:r>
            <a:endParaRPr lang="en-US" sz="1944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  <p:txBody>
          <a:bodyPr/>
          <a:lstStyle/>
          <a:p>
            <a:endParaRPr lang="es-MX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s-MX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1222" y="1658779"/>
            <a:ext cx="1291114" cy="1100376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4664035" y="2154317"/>
            <a:ext cx="85368" cy="38195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008"/>
              </a:lnSpc>
              <a:buNone/>
            </a:pPr>
            <a:r>
              <a:rPr lang="en-US" sz="1880" b="1" dirty="0">
                <a:solidFill>
                  <a:srgbClr val="4C4C4D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1</a:t>
            </a:r>
            <a:endParaRPr lang="en-US" sz="1880" dirty="0"/>
          </a:p>
        </p:txBody>
      </p:sp>
      <p:sp>
        <p:nvSpPr>
          <p:cNvPr id="7" name="Text 4"/>
          <p:cNvSpPr/>
          <p:nvPr/>
        </p:nvSpPr>
        <p:spPr>
          <a:xfrm>
            <a:off x="5543312" y="1849755"/>
            <a:ext cx="2387441" cy="29837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80" b="1" dirty="0">
                <a:solidFill>
                  <a:srgbClr val="4C4C4D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Gestor de tarjetas</a:t>
            </a:r>
            <a:endParaRPr lang="en-US" sz="1880" dirty="0"/>
          </a:p>
        </p:txBody>
      </p:sp>
      <p:sp>
        <p:nvSpPr>
          <p:cNvPr id="8" name="Text 5"/>
          <p:cNvSpPr/>
          <p:nvPr/>
        </p:nvSpPr>
        <p:spPr>
          <a:xfrm>
            <a:off x="5543312" y="2262664"/>
            <a:ext cx="5376624" cy="30551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06"/>
              </a:lnSpc>
              <a:buNone/>
            </a:pPr>
            <a:r>
              <a:rPr lang="en-US" sz="1504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Herramientas &gt; Última tarjeta seleccionada &gt; Gestor de tarjetas</a:t>
            </a:r>
            <a:endParaRPr lang="en-US" sz="1504" dirty="0"/>
          </a:p>
        </p:txBody>
      </p:sp>
      <p:sp>
        <p:nvSpPr>
          <p:cNvPr id="9" name="Shape 6"/>
          <p:cNvSpPr/>
          <p:nvPr/>
        </p:nvSpPr>
        <p:spPr>
          <a:xfrm>
            <a:off x="5400080" y="2773442"/>
            <a:ext cx="7084100" cy="11430"/>
          </a:xfrm>
          <a:prstGeom prst="roundRect">
            <a:avLst>
              <a:gd name="adj" fmla="val 250659"/>
            </a:avLst>
          </a:prstGeom>
          <a:solidFill>
            <a:srgbClr val="D8D4D4"/>
          </a:solidFill>
          <a:ln/>
        </p:spPr>
        <p:txBody>
          <a:bodyPr/>
          <a:lstStyle/>
          <a:p>
            <a:endParaRPr lang="es-MX"/>
          </a:p>
        </p:txBody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5665" y="2806898"/>
            <a:ext cx="2582228" cy="1100376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4647486" y="3166110"/>
            <a:ext cx="118467" cy="38195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008"/>
              </a:lnSpc>
              <a:buNone/>
            </a:pPr>
            <a:r>
              <a:rPr lang="en-US" sz="1880" b="1" dirty="0">
                <a:solidFill>
                  <a:srgbClr val="4C4C4D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2</a:t>
            </a:r>
            <a:endParaRPr lang="en-US" sz="1880" dirty="0"/>
          </a:p>
        </p:txBody>
      </p:sp>
      <p:sp>
        <p:nvSpPr>
          <p:cNvPr id="12" name="Text 8"/>
          <p:cNvSpPr/>
          <p:nvPr/>
        </p:nvSpPr>
        <p:spPr>
          <a:xfrm>
            <a:off x="6188869" y="2997875"/>
            <a:ext cx="2387441" cy="29837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80" b="1" dirty="0">
                <a:solidFill>
                  <a:srgbClr val="4C4C4D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Buscar configuración</a:t>
            </a:r>
            <a:endParaRPr lang="en-US" sz="1880" dirty="0"/>
          </a:p>
        </p:txBody>
      </p:sp>
      <p:sp>
        <p:nvSpPr>
          <p:cNvPr id="13" name="Text 9"/>
          <p:cNvSpPr/>
          <p:nvPr/>
        </p:nvSpPr>
        <p:spPr>
          <a:xfrm>
            <a:off x="6188869" y="3410783"/>
            <a:ext cx="2569369" cy="30551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06"/>
              </a:lnSpc>
              <a:buNone/>
            </a:pPr>
            <a:r>
              <a:rPr lang="en-US" sz="1504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Buscar "ESP8266" en el gestor</a:t>
            </a:r>
            <a:endParaRPr lang="en-US" sz="1504" dirty="0"/>
          </a:p>
        </p:txBody>
      </p:sp>
      <p:sp>
        <p:nvSpPr>
          <p:cNvPr id="14" name="Shape 10"/>
          <p:cNvSpPr/>
          <p:nvPr/>
        </p:nvSpPr>
        <p:spPr>
          <a:xfrm>
            <a:off x="6045637" y="3921562"/>
            <a:ext cx="6438543" cy="11430"/>
          </a:xfrm>
          <a:prstGeom prst="roundRect">
            <a:avLst>
              <a:gd name="adj" fmla="val 250659"/>
            </a:avLst>
          </a:prstGeom>
          <a:solidFill>
            <a:srgbClr val="D8D4D4"/>
          </a:solidFill>
          <a:ln/>
        </p:spPr>
        <p:txBody>
          <a:bodyPr/>
          <a:lstStyle/>
          <a:p>
            <a:endParaRPr lang="es-MX"/>
          </a:p>
        </p:txBody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70108" y="3955018"/>
            <a:ext cx="3873341" cy="1100376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4649153" y="4314230"/>
            <a:ext cx="115014" cy="38195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008"/>
              </a:lnSpc>
              <a:buNone/>
            </a:pPr>
            <a:r>
              <a:rPr lang="en-US" sz="1880" b="1" dirty="0">
                <a:solidFill>
                  <a:srgbClr val="4C4C4D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3</a:t>
            </a:r>
            <a:endParaRPr lang="en-US" sz="1880" dirty="0"/>
          </a:p>
        </p:txBody>
      </p:sp>
      <p:sp>
        <p:nvSpPr>
          <p:cNvPr id="17" name="Text 12"/>
          <p:cNvSpPr/>
          <p:nvPr/>
        </p:nvSpPr>
        <p:spPr>
          <a:xfrm>
            <a:off x="6834426" y="4145994"/>
            <a:ext cx="2387441" cy="29837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80" b="1" dirty="0">
                <a:solidFill>
                  <a:srgbClr val="4C4C4D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Instalar paquete</a:t>
            </a:r>
            <a:endParaRPr lang="en-US" sz="1880" dirty="0"/>
          </a:p>
        </p:txBody>
      </p:sp>
      <p:sp>
        <p:nvSpPr>
          <p:cNvPr id="18" name="Text 13"/>
          <p:cNvSpPr/>
          <p:nvPr/>
        </p:nvSpPr>
        <p:spPr>
          <a:xfrm>
            <a:off x="6834426" y="4558903"/>
            <a:ext cx="2714982" cy="30551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06"/>
              </a:lnSpc>
              <a:buNone/>
            </a:pPr>
            <a:r>
              <a:rPr lang="en-US" sz="1504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Seleccionar la opción  y versión </a:t>
            </a:r>
            <a:endParaRPr lang="en-US" sz="1504" dirty="0"/>
          </a:p>
        </p:txBody>
      </p:sp>
      <p:sp>
        <p:nvSpPr>
          <p:cNvPr id="19" name="Shape 14"/>
          <p:cNvSpPr/>
          <p:nvPr/>
        </p:nvSpPr>
        <p:spPr>
          <a:xfrm>
            <a:off x="6691193" y="5069681"/>
            <a:ext cx="5792986" cy="11430"/>
          </a:xfrm>
          <a:prstGeom prst="roundRect">
            <a:avLst>
              <a:gd name="adj" fmla="val 250659"/>
            </a:avLst>
          </a:prstGeom>
          <a:solidFill>
            <a:srgbClr val="D8D4D4"/>
          </a:solidFill>
          <a:ln/>
        </p:spPr>
        <p:txBody>
          <a:bodyPr/>
          <a:lstStyle/>
          <a:p>
            <a:endParaRPr lang="es-MX"/>
          </a:p>
        </p:txBody>
      </p:sp>
      <p:pic>
        <p:nvPicPr>
          <p:cNvPr id="2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24551" y="5103138"/>
            <a:ext cx="5164455" cy="1100376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4643795" y="5462349"/>
            <a:ext cx="125968" cy="38195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008"/>
              </a:lnSpc>
              <a:buNone/>
            </a:pPr>
            <a:r>
              <a:rPr lang="en-US" sz="1880" b="1" dirty="0">
                <a:solidFill>
                  <a:srgbClr val="4C4C4D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4</a:t>
            </a:r>
            <a:endParaRPr lang="en-US" sz="1880" dirty="0"/>
          </a:p>
        </p:txBody>
      </p:sp>
      <p:sp>
        <p:nvSpPr>
          <p:cNvPr id="22" name="Text 16"/>
          <p:cNvSpPr/>
          <p:nvPr/>
        </p:nvSpPr>
        <p:spPr>
          <a:xfrm>
            <a:off x="7479983" y="5294114"/>
            <a:ext cx="2387441" cy="29837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80" b="1" dirty="0">
                <a:solidFill>
                  <a:srgbClr val="4C4C4D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Seleccionar modelo</a:t>
            </a:r>
            <a:endParaRPr lang="en-US" sz="1880" dirty="0"/>
          </a:p>
        </p:txBody>
      </p:sp>
      <p:sp>
        <p:nvSpPr>
          <p:cNvPr id="23" name="Text 17"/>
          <p:cNvSpPr/>
          <p:nvPr/>
        </p:nvSpPr>
        <p:spPr>
          <a:xfrm>
            <a:off x="7479983" y="5707023"/>
            <a:ext cx="3517106" cy="30551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06"/>
              </a:lnSpc>
              <a:buNone/>
            </a:pPr>
            <a:r>
              <a:rPr lang="en-US" sz="1504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Herramientas &gt; Placa &gt; Tarjetas ESP8266</a:t>
            </a:r>
            <a:endParaRPr lang="en-US" sz="1504" dirty="0"/>
          </a:p>
        </p:txBody>
      </p:sp>
      <p:sp>
        <p:nvSpPr>
          <p:cNvPr id="24" name="Text 18"/>
          <p:cNvSpPr/>
          <p:nvPr/>
        </p:nvSpPr>
        <p:spPr>
          <a:xfrm>
            <a:off x="2098477" y="6418302"/>
            <a:ext cx="10433447" cy="30551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06"/>
              </a:lnSpc>
              <a:buNone/>
            </a:pPr>
            <a:r>
              <a:rPr lang="en-US" sz="1504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Se puede proceder a descargar la configuración para las diferentes placas ESP8266 desde el gestor de tarjetas de Arduino.</a:t>
            </a:r>
            <a:endParaRPr lang="en-US" sz="1504" dirty="0"/>
          </a:p>
        </p:txBody>
      </p:sp>
      <p:sp>
        <p:nvSpPr>
          <p:cNvPr id="25" name="Text 19"/>
          <p:cNvSpPr/>
          <p:nvPr/>
        </p:nvSpPr>
        <p:spPr>
          <a:xfrm>
            <a:off x="2098477" y="6938605"/>
            <a:ext cx="11329847" cy="61102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406"/>
              </a:lnSpc>
              <a:buNone/>
            </a:pPr>
            <a:r>
              <a:rPr lang="en-US" sz="1504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Después de completar todo el proceso, se puede seleccionar la versión de la tarjeta deseada desde la sección de Herramientas.</a:t>
            </a:r>
            <a:endParaRPr lang="en-US" sz="1504" dirty="0"/>
          </a:p>
        </p:txBody>
      </p:sp>
      <p:sp>
        <p:nvSpPr>
          <p:cNvPr id="26" name="Text 2">
            <a:extLst>
              <a:ext uri="{FF2B5EF4-FFF2-40B4-BE49-F238E27FC236}">
                <a16:creationId xmlns:a16="http://schemas.microsoft.com/office/drawing/2014/main" id="{AED4E11F-8771-5511-04D8-4322BB989A97}"/>
              </a:ext>
            </a:extLst>
          </p:cNvPr>
          <p:cNvSpPr/>
          <p:nvPr/>
        </p:nvSpPr>
        <p:spPr>
          <a:xfrm>
            <a:off x="468000" y="305790"/>
            <a:ext cx="6172200" cy="9000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5001"/>
              </a:lnSpc>
            </a:pPr>
            <a:r>
              <a:rPr lang="en-US" sz="4860" b="1" dirty="0" err="1">
                <a:solidFill>
                  <a:srgbClr val="152D47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Descarga</a:t>
            </a:r>
            <a:r>
              <a:rPr lang="en-US" sz="4860" b="1" dirty="0">
                <a:solidFill>
                  <a:srgbClr val="152D47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 y </a:t>
            </a:r>
            <a:r>
              <a:rPr lang="en-US" sz="4860" b="1" dirty="0" err="1">
                <a:solidFill>
                  <a:srgbClr val="152D47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configuración</a:t>
            </a:r>
            <a:r>
              <a:rPr lang="en-US" sz="4860" b="1" dirty="0">
                <a:solidFill>
                  <a:srgbClr val="152D47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 de la </a:t>
            </a:r>
            <a:r>
              <a:rPr lang="en-US" sz="4860" b="1" dirty="0" err="1">
                <a:solidFill>
                  <a:srgbClr val="152D47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librería</a:t>
            </a:r>
            <a:r>
              <a:rPr lang="en-US" sz="4860" b="1" dirty="0">
                <a:solidFill>
                  <a:srgbClr val="152D47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 ESP8266</a:t>
            </a:r>
            <a:endParaRPr lang="en-US" sz="4860" dirty="0"/>
          </a:p>
          <a:p>
            <a:pPr>
              <a:lnSpc>
                <a:spcPts val="5001"/>
              </a:lnSpc>
            </a:pPr>
            <a:endParaRPr lang="en-US" sz="4800" dirty="0"/>
          </a:p>
          <a:p>
            <a:pPr marL="0" indent="0">
              <a:lnSpc>
                <a:spcPts val="5001"/>
              </a:lnSpc>
              <a:buNone/>
            </a:pPr>
            <a:endParaRPr lang="en-US" sz="4800" dirty="0"/>
          </a:p>
        </p:txBody>
      </p:sp>
      <p:cxnSp>
        <p:nvCxnSpPr>
          <p:cNvPr id="27" name="Conector recto 26">
            <a:extLst>
              <a:ext uri="{FF2B5EF4-FFF2-40B4-BE49-F238E27FC236}">
                <a16:creationId xmlns:a16="http://schemas.microsoft.com/office/drawing/2014/main" id="{5732685F-CA7C-33CD-B808-63B91D33729E}"/>
              </a:ext>
            </a:extLst>
          </p:cNvPr>
          <p:cNvCxnSpPr/>
          <p:nvPr/>
        </p:nvCxnSpPr>
        <p:spPr>
          <a:xfrm>
            <a:off x="468000" y="1152000"/>
            <a:ext cx="12420000" cy="0"/>
          </a:xfrm>
          <a:prstGeom prst="line">
            <a:avLst/>
          </a:prstGeom>
          <a:ln w="57150">
            <a:solidFill>
              <a:srgbClr val="467B7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2">
            <a:extLst>
              <a:ext uri="{FF2B5EF4-FFF2-40B4-BE49-F238E27FC236}">
                <a16:creationId xmlns:a16="http://schemas.microsoft.com/office/drawing/2014/main" id="{56629E55-87B4-7948-CE84-ACB8455EBD10}"/>
              </a:ext>
            </a:extLst>
          </p:cNvPr>
          <p:cNvSpPr/>
          <p:nvPr/>
        </p:nvSpPr>
        <p:spPr>
          <a:xfrm>
            <a:off x="468000" y="252000"/>
            <a:ext cx="7315200" cy="9000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s-EC" sz="4860" b="1" noProof="0" dirty="0">
                <a:solidFill>
                  <a:srgbClr val="152D47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Agenda</a:t>
            </a:r>
            <a:endParaRPr lang="es-EC" sz="4860" noProof="0" dirty="0"/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D012F350-7052-0671-9366-BF127077D004}"/>
              </a:ext>
            </a:extLst>
          </p:cNvPr>
          <p:cNvCxnSpPr/>
          <p:nvPr/>
        </p:nvCxnSpPr>
        <p:spPr>
          <a:xfrm>
            <a:off x="468000" y="1152000"/>
            <a:ext cx="5400000" cy="0"/>
          </a:xfrm>
          <a:prstGeom prst="line">
            <a:avLst/>
          </a:prstGeom>
          <a:ln w="57150">
            <a:solidFill>
              <a:srgbClr val="467B7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" name="CuadroTexto 1">
            <a:extLst>
              <a:ext uri="{FF2B5EF4-FFF2-40B4-BE49-F238E27FC236}">
                <a16:creationId xmlns:a16="http://schemas.microsoft.com/office/drawing/2014/main" id="{73648237-2067-F932-97DF-7E1FC4C6BD2F}"/>
              </a:ext>
            </a:extLst>
          </p:cNvPr>
          <p:cNvSpPr txBox="1"/>
          <p:nvPr/>
        </p:nvSpPr>
        <p:spPr>
          <a:xfrm>
            <a:off x="795269" y="2052000"/>
            <a:ext cx="7315201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s-EC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Introducción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s-EC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Justificación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s-EC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Antecedentes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s-EC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Objetivos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s-EC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Desarrollo del proyecto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s-EC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Costos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s-EC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Pruebas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s-EC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Conclusiones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s-EC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Recomendaciones</a:t>
            </a:r>
          </a:p>
          <a:p>
            <a:pPr marL="342900" indent="-342900">
              <a:buFont typeface="+mj-lt"/>
              <a:buAutoNum type="arabicPeriod"/>
            </a:pPr>
            <a:endParaRPr lang="es-EC" sz="24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  <p:txBody>
          <a:bodyPr/>
          <a:lstStyle/>
          <a:p>
            <a:endParaRPr lang="es-MX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s-MX"/>
          </a:p>
        </p:txBody>
      </p:sp>
      <p:sp>
        <p:nvSpPr>
          <p:cNvPr id="5" name="Text 3"/>
          <p:cNvSpPr/>
          <p:nvPr/>
        </p:nvSpPr>
        <p:spPr>
          <a:xfrm>
            <a:off x="864037" y="2526268"/>
            <a:ext cx="6150054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Wifi Manager se utilizó para configurar el servidor como un dispositivo cliente.</a:t>
            </a:r>
            <a:endParaRPr lang="en-US" sz="1944" dirty="0"/>
          </a:p>
        </p:txBody>
      </p:sp>
      <p:sp>
        <p:nvSpPr>
          <p:cNvPr id="6" name="Text 4"/>
          <p:cNvSpPr/>
          <p:nvPr/>
        </p:nvSpPr>
        <p:spPr>
          <a:xfrm>
            <a:off x="864037" y="3538538"/>
            <a:ext cx="615005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Se conecta dinámicamente a través de una página web.</a:t>
            </a:r>
            <a:endParaRPr lang="en-US" sz="1944" dirty="0"/>
          </a:p>
        </p:txBody>
      </p:sp>
      <p:sp>
        <p:nvSpPr>
          <p:cNvPr id="7" name="Text 5"/>
          <p:cNvSpPr/>
          <p:nvPr/>
        </p:nvSpPr>
        <p:spPr>
          <a:xfrm>
            <a:off x="864037" y="4155757"/>
            <a:ext cx="615005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Se ingresan las credenciales de una red Wifi.</a:t>
            </a:r>
            <a:endParaRPr lang="en-US" sz="1944" dirty="0"/>
          </a:p>
        </p:txBody>
      </p:sp>
      <p:sp>
        <p:nvSpPr>
          <p:cNvPr id="8" name="Text 6"/>
          <p:cNvSpPr/>
          <p:nvPr/>
        </p:nvSpPr>
        <p:spPr>
          <a:xfrm>
            <a:off x="864037" y="4772978"/>
            <a:ext cx="6150054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Instalación en la pestaña de programa &gt; Incluir librería &gt; administrar bibliotecas.</a:t>
            </a:r>
            <a:endParaRPr lang="en-US" sz="1944" dirty="0"/>
          </a:p>
        </p:txBody>
      </p:sp>
      <p:sp>
        <p:nvSpPr>
          <p:cNvPr id="9" name="Text 7"/>
          <p:cNvSpPr/>
          <p:nvPr/>
        </p:nvSpPr>
        <p:spPr>
          <a:xfrm>
            <a:off x="864037" y="5785247"/>
            <a:ext cx="615005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En el gestor de librerías encontrar WiFi Manager.</a:t>
            </a:r>
            <a:endParaRPr lang="en-US" sz="1944" dirty="0"/>
          </a:p>
        </p:txBody>
      </p:sp>
      <p:pic>
        <p:nvPicPr>
          <p:cNvPr id="10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3929" y="2581751"/>
            <a:ext cx="6150054" cy="4207907"/>
          </a:xfrm>
          <a:prstGeom prst="rect">
            <a:avLst/>
          </a:prstGeom>
        </p:spPr>
      </p:pic>
      <p:sp>
        <p:nvSpPr>
          <p:cNvPr id="11" name="Text 2">
            <a:extLst>
              <a:ext uri="{FF2B5EF4-FFF2-40B4-BE49-F238E27FC236}">
                <a16:creationId xmlns:a16="http://schemas.microsoft.com/office/drawing/2014/main" id="{DD86A855-2A5B-7C91-B8AA-138EC0A8F332}"/>
              </a:ext>
            </a:extLst>
          </p:cNvPr>
          <p:cNvSpPr/>
          <p:nvPr/>
        </p:nvSpPr>
        <p:spPr>
          <a:xfrm>
            <a:off x="468000" y="252000"/>
            <a:ext cx="6172200" cy="9000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6075"/>
              </a:lnSpc>
            </a:pPr>
            <a:r>
              <a:rPr lang="en-US" sz="4860" b="1" dirty="0" err="1">
                <a:solidFill>
                  <a:srgbClr val="152D47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Configuración</a:t>
            </a:r>
            <a:r>
              <a:rPr lang="en-US" sz="4860" b="1" dirty="0">
                <a:solidFill>
                  <a:srgbClr val="152D47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 de </a:t>
            </a:r>
            <a:r>
              <a:rPr lang="en-US" sz="4860" b="1" dirty="0" err="1">
                <a:solidFill>
                  <a:srgbClr val="152D47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Wifi</a:t>
            </a:r>
            <a:r>
              <a:rPr lang="en-US" sz="4860" b="1" dirty="0">
                <a:solidFill>
                  <a:srgbClr val="152D47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 Manager</a:t>
            </a:r>
            <a:endParaRPr lang="en-US" sz="4860" dirty="0"/>
          </a:p>
          <a:p>
            <a:pPr marL="0" indent="0">
              <a:lnSpc>
                <a:spcPts val="6075"/>
              </a:lnSpc>
              <a:buNone/>
            </a:pPr>
            <a:endParaRPr lang="es-EC" sz="4860" dirty="0"/>
          </a:p>
          <a:p>
            <a:pPr marL="0" indent="0">
              <a:lnSpc>
                <a:spcPts val="6075"/>
              </a:lnSpc>
              <a:buNone/>
            </a:pPr>
            <a:endParaRPr lang="es-EC" sz="4860" noProof="0" dirty="0"/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F04BA829-EDAE-1A61-A0E2-9DA965CB937A}"/>
              </a:ext>
            </a:extLst>
          </p:cNvPr>
          <p:cNvCxnSpPr/>
          <p:nvPr/>
        </p:nvCxnSpPr>
        <p:spPr>
          <a:xfrm>
            <a:off x="468000" y="1152000"/>
            <a:ext cx="8280000" cy="0"/>
          </a:xfrm>
          <a:prstGeom prst="line">
            <a:avLst/>
          </a:prstGeom>
          <a:ln w="57150">
            <a:solidFill>
              <a:srgbClr val="467B7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  <p:txBody>
          <a:bodyPr/>
          <a:lstStyle/>
          <a:p>
            <a:endParaRPr lang="es-MX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s-MX"/>
          </a:p>
        </p:txBody>
      </p:sp>
      <p:sp>
        <p:nvSpPr>
          <p:cNvPr id="5" name="Text 3"/>
          <p:cNvSpPr/>
          <p:nvPr/>
        </p:nvSpPr>
        <p:spPr>
          <a:xfrm>
            <a:off x="833914" y="1757958"/>
            <a:ext cx="3574137" cy="44672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518"/>
              </a:lnSpc>
              <a:buNone/>
            </a:pPr>
            <a:r>
              <a:rPr lang="en-US" sz="2814" b="1" dirty="0">
                <a:solidFill>
                  <a:srgbClr val="152D47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Librería Wifi Manager</a:t>
            </a:r>
            <a:endParaRPr lang="en-US" sz="2814" dirty="0"/>
          </a:p>
        </p:txBody>
      </p:sp>
      <p:sp>
        <p:nvSpPr>
          <p:cNvPr id="6" name="Text 4"/>
          <p:cNvSpPr/>
          <p:nvPr/>
        </p:nvSpPr>
        <p:spPr>
          <a:xfrm>
            <a:off x="833914" y="2561987"/>
            <a:ext cx="12962573" cy="38111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02"/>
              </a:lnSpc>
              <a:buNone/>
            </a:pPr>
            <a:r>
              <a:rPr lang="en-US" sz="1876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Hecho por tzapu</a:t>
            </a:r>
            <a:endParaRPr lang="en-US" sz="1876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2235" y="3211116"/>
            <a:ext cx="9345930" cy="4362331"/>
          </a:xfrm>
          <a:prstGeom prst="rect">
            <a:avLst/>
          </a:prstGeom>
        </p:spPr>
      </p:pic>
      <p:sp>
        <p:nvSpPr>
          <p:cNvPr id="14" name="Text 2">
            <a:extLst>
              <a:ext uri="{FF2B5EF4-FFF2-40B4-BE49-F238E27FC236}">
                <a16:creationId xmlns:a16="http://schemas.microsoft.com/office/drawing/2014/main" id="{761859D5-0903-EA2C-13C3-F52932AFB3C9}"/>
              </a:ext>
            </a:extLst>
          </p:cNvPr>
          <p:cNvSpPr/>
          <p:nvPr/>
        </p:nvSpPr>
        <p:spPr>
          <a:xfrm>
            <a:off x="468000" y="252000"/>
            <a:ext cx="6172200" cy="9000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6075"/>
              </a:lnSpc>
            </a:pPr>
            <a:r>
              <a:rPr lang="en-US" sz="4860" b="1" dirty="0" err="1">
                <a:solidFill>
                  <a:srgbClr val="152D47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Configuración</a:t>
            </a:r>
            <a:r>
              <a:rPr lang="en-US" sz="4860" b="1" dirty="0">
                <a:solidFill>
                  <a:srgbClr val="152D47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 de </a:t>
            </a:r>
            <a:r>
              <a:rPr lang="en-US" sz="4860" b="1" dirty="0" err="1">
                <a:solidFill>
                  <a:srgbClr val="152D47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Wifi</a:t>
            </a:r>
            <a:r>
              <a:rPr lang="en-US" sz="4860" b="1" dirty="0">
                <a:solidFill>
                  <a:srgbClr val="152D47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 Manager</a:t>
            </a:r>
            <a:endParaRPr lang="en-US" sz="4860" dirty="0"/>
          </a:p>
          <a:p>
            <a:pPr marL="0" indent="0">
              <a:lnSpc>
                <a:spcPts val="6075"/>
              </a:lnSpc>
              <a:buNone/>
            </a:pPr>
            <a:endParaRPr lang="es-EC" sz="4860" dirty="0"/>
          </a:p>
          <a:p>
            <a:pPr marL="0" indent="0">
              <a:lnSpc>
                <a:spcPts val="6075"/>
              </a:lnSpc>
              <a:buNone/>
            </a:pPr>
            <a:endParaRPr lang="es-EC" sz="4860" noProof="0" dirty="0"/>
          </a:p>
        </p:txBody>
      </p: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F527CFB0-5449-BE60-1627-ED68855C403F}"/>
              </a:ext>
            </a:extLst>
          </p:cNvPr>
          <p:cNvCxnSpPr/>
          <p:nvPr/>
        </p:nvCxnSpPr>
        <p:spPr>
          <a:xfrm>
            <a:off x="468000" y="1152000"/>
            <a:ext cx="8280000" cy="0"/>
          </a:xfrm>
          <a:prstGeom prst="line">
            <a:avLst/>
          </a:prstGeom>
          <a:ln w="57150">
            <a:solidFill>
              <a:srgbClr val="467B7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  <p:txBody>
          <a:bodyPr/>
          <a:lstStyle/>
          <a:p>
            <a:endParaRPr lang="es-MX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s-MX"/>
          </a:p>
        </p:txBody>
      </p:sp>
      <p:sp>
        <p:nvSpPr>
          <p:cNvPr id="5" name="Text 3"/>
          <p:cNvSpPr/>
          <p:nvPr/>
        </p:nvSpPr>
        <p:spPr>
          <a:xfrm>
            <a:off x="1484471" y="1681282"/>
            <a:ext cx="11661338" cy="34147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90"/>
              </a:lnSpc>
              <a:buNone/>
            </a:pPr>
            <a:r>
              <a:rPr lang="en-US" sz="1681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Herramienta de software que permite crear túneles entre servicios locales y el Internet.</a:t>
            </a:r>
            <a:endParaRPr lang="en-US" sz="1681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4471" y="2262902"/>
            <a:ext cx="3887033" cy="853916"/>
          </a:xfrm>
          <a:prstGeom prst="rect">
            <a:avLst/>
          </a:prstGeom>
        </p:spPr>
      </p:pic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1505" y="2262902"/>
            <a:ext cx="3887153" cy="853916"/>
          </a:xfrm>
          <a:prstGeom prst="rect">
            <a:avLst/>
          </a:prstGeom>
        </p:spPr>
      </p:pic>
      <p:pic>
        <p:nvPicPr>
          <p:cNvPr id="1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58657" y="2262902"/>
            <a:ext cx="3887033" cy="853916"/>
          </a:xfrm>
          <a:prstGeom prst="rect">
            <a:avLst/>
          </a:prstGeom>
        </p:spPr>
      </p:pic>
      <p:sp>
        <p:nvSpPr>
          <p:cNvPr id="18" name="Text 13"/>
          <p:cNvSpPr/>
          <p:nvPr/>
        </p:nvSpPr>
        <p:spPr>
          <a:xfrm>
            <a:off x="1484471" y="5912763"/>
            <a:ext cx="11661338" cy="34147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90"/>
              </a:lnSpc>
              <a:buNone/>
            </a:pPr>
            <a:r>
              <a:rPr lang="en-US" sz="1681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Genera un enlace temporal.</a:t>
            </a:r>
            <a:endParaRPr lang="en-US" sz="1681" dirty="0"/>
          </a:p>
        </p:txBody>
      </p:sp>
      <p:pic>
        <p:nvPicPr>
          <p:cNvPr id="1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35016" y="6494383"/>
            <a:ext cx="6760250" cy="566380"/>
          </a:xfrm>
          <a:prstGeom prst="rect">
            <a:avLst/>
          </a:prstGeom>
        </p:spPr>
      </p:pic>
      <p:sp>
        <p:nvSpPr>
          <p:cNvPr id="20" name="Text 14"/>
          <p:cNvSpPr/>
          <p:nvPr/>
        </p:nvSpPr>
        <p:spPr>
          <a:xfrm>
            <a:off x="1484471" y="7300912"/>
            <a:ext cx="11661338" cy="34147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90"/>
              </a:lnSpc>
              <a:buNone/>
            </a:pPr>
            <a:r>
              <a:rPr lang="en-US" sz="1681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Forma sencilla de exponer servicios locales.</a:t>
            </a:r>
            <a:endParaRPr lang="en-US" sz="1681" dirty="0"/>
          </a:p>
        </p:txBody>
      </p:sp>
      <p:sp>
        <p:nvSpPr>
          <p:cNvPr id="21" name="Text 2">
            <a:extLst>
              <a:ext uri="{FF2B5EF4-FFF2-40B4-BE49-F238E27FC236}">
                <a16:creationId xmlns:a16="http://schemas.microsoft.com/office/drawing/2014/main" id="{991D840F-AB9F-A24A-838F-3D78A61B87B6}"/>
              </a:ext>
            </a:extLst>
          </p:cNvPr>
          <p:cNvSpPr/>
          <p:nvPr/>
        </p:nvSpPr>
        <p:spPr>
          <a:xfrm>
            <a:off x="468000" y="252000"/>
            <a:ext cx="6172200" cy="9000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6075"/>
              </a:lnSpc>
            </a:pPr>
            <a:r>
              <a:rPr lang="en-US" sz="4860" b="1" dirty="0" err="1">
                <a:solidFill>
                  <a:srgbClr val="152D47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Ngrok</a:t>
            </a:r>
            <a:endParaRPr lang="en-US" sz="4860" dirty="0"/>
          </a:p>
          <a:p>
            <a:pPr>
              <a:lnSpc>
                <a:spcPts val="6075"/>
              </a:lnSpc>
            </a:pPr>
            <a:endParaRPr lang="en-US" sz="4860" dirty="0"/>
          </a:p>
          <a:p>
            <a:pPr marL="0" indent="0">
              <a:lnSpc>
                <a:spcPts val="6075"/>
              </a:lnSpc>
              <a:buNone/>
            </a:pPr>
            <a:endParaRPr lang="es-EC" sz="4860" dirty="0"/>
          </a:p>
          <a:p>
            <a:pPr marL="0" indent="0">
              <a:lnSpc>
                <a:spcPts val="6075"/>
              </a:lnSpc>
              <a:buNone/>
            </a:pPr>
            <a:endParaRPr lang="es-EC" sz="4860" noProof="0" dirty="0"/>
          </a:p>
        </p:txBody>
      </p:sp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A8AEF236-20EA-8B6A-7207-B7761EF350B1}"/>
              </a:ext>
            </a:extLst>
          </p:cNvPr>
          <p:cNvCxnSpPr/>
          <p:nvPr/>
        </p:nvCxnSpPr>
        <p:spPr>
          <a:xfrm>
            <a:off x="468000" y="1152000"/>
            <a:ext cx="2160000" cy="0"/>
          </a:xfrm>
          <a:prstGeom prst="line">
            <a:avLst/>
          </a:prstGeom>
          <a:ln w="57150">
            <a:solidFill>
              <a:srgbClr val="467B7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24" name="Imagen 23">
            <a:extLst>
              <a:ext uri="{FF2B5EF4-FFF2-40B4-BE49-F238E27FC236}">
                <a16:creationId xmlns:a16="http://schemas.microsoft.com/office/drawing/2014/main" id="{B39320CB-DC52-03E9-55CF-7B14ACA2C2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67078" y="3346996"/>
            <a:ext cx="2896004" cy="2133898"/>
          </a:xfrm>
          <a:prstGeom prst="rect">
            <a:avLst/>
          </a:prstGeom>
        </p:spPr>
      </p:pic>
      <p:pic>
        <p:nvPicPr>
          <p:cNvPr id="26" name="Imagen 25">
            <a:extLst>
              <a:ext uri="{FF2B5EF4-FFF2-40B4-BE49-F238E27FC236}">
                <a16:creationId xmlns:a16="http://schemas.microsoft.com/office/drawing/2014/main" id="{3605C964-F57E-AA7F-2066-53C20828F85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93049" y="3372940"/>
            <a:ext cx="3303360" cy="1867577"/>
          </a:xfrm>
          <a:prstGeom prst="rect">
            <a:avLst/>
          </a:prstGeom>
        </p:spPr>
      </p:pic>
      <p:pic>
        <p:nvPicPr>
          <p:cNvPr id="30" name="Imagen 29">
            <a:extLst>
              <a:ext uri="{FF2B5EF4-FFF2-40B4-BE49-F238E27FC236}">
                <a16:creationId xmlns:a16="http://schemas.microsoft.com/office/drawing/2014/main" id="{3F3BF28D-5D2C-BD87-64A1-E6CCAB7E1A0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340716" y="3237914"/>
            <a:ext cx="2143125" cy="214312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  <p:txBody>
          <a:bodyPr/>
          <a:lstStyle/>
          <a:p>
            <a:endParaRPr lang="es-MX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s-MX"/>
          </a:p>
        </p:txBody>
      </p:sp>
      <p:sp>
        <p:nvSpPr>
          <p:cNvPr id="5" name="Text 3"/>
          <p:cNvSpPr/>
          <p:nvPr/>
        </p:nvSpPr>
        <p:spPr>
          <a:xfrm>
            <a:off x="864037" y="1843553"/>
            <a:ext cx="3898821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Costo total que representa un módulo individual energizado por batería.</a:t>
            </a:r>
            <a:endParaRPr lang="en-US" sz="1944" dirty="0"/>
          </a:p>
        </p:txBody>
      </p:sp>
      <p:sp>
        <p:nvSpPr>
          <p:cNvPr id="6" name="Text 4"/>
          <p:cNvSpPr/>
          <p:nvPr/>
        </p:nvSpPr>
        <p:spPr>
          <a:xfrm>
            <a:off x="864037" y="3250872"/>
            <a:ext cx="3898821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Costo total que representa un módulo individual energizado por adaptador AC/DC.</a:t>
            </a:r>
            <a:endParaRPr lang="en-US" sz="1944" dirty="0"/>
          </a:p>
        </p:txBody>
      </p:sp>
      <p:sp>
        <p:nvSpPr>
          <p:cNvPr id="7" name="Text 5"/>
          <p:cNvSpPr/>
          <p:nvPr/>
        </p:nvSpPr>
        <p:spPr>
          <a:xfrm>
            <a:off x="5372695" y="1843553"/>
            <a:ext cx="3900130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Batería </a:t>
            </a:r>
            <a:endParaRPr lang="en-US" sz="1944" dirty="0"/>
          </a:p>
        </p:txBody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7124" y="2516256"/>
            <a:ext cx="3511272" cy="2839522"/>
          </a:xfrm>
          <a:prstGeom prst="rect">
            <a:avLst/>
          </a:prstGeom>
        </p:spPr>
      </p:pic>
      <p:sp>
        <p:nvSpPr>
          <p:cNvPr id="9" name="Text 6"/>
          <p:cNvSpPr/>
          <p:nvPr/>
        </p:nvSpPr>
        <p:spPr>
          <a:xfrm>
            <a:off x="9882664" y="1843553"/>
            <a:ext cx="3898821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Fuente AC/DC</a:t>
            </a:r>
            <a:endParaRPr lang="en-US" sz="1944" dirty="0"/>
          </a:p>
        </p:txBody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70201" y="2516256"/>
            <a:ext cx="3292199" cy="2839522"/>
          </a:xfrm>
          <a:prstGeom prst="rect">
            <a:avLst/>
          </a:prstGeom>
        </p:spPr>
      </p:pic>
      <p:sp>
        <p:nvSpPr>
          <p:cNvPr id="11" name="Text 2">
            <a:extLst>
              <a:ext uri="{FF2B5EF4-FFF2-40B4-BE49-F238E27FC236}">
                <a16:creationId xmlns:a16="http://schemas.microsoft.com/office/drawing/2014/main" id="{38F05EC4-2162-DB5C-C36B-4AE080C76A3A}"/>
              </a:ext>
            </a:extLst>
          </p:cNvPr>
          <p:cNvSpPr/>
          <p:nvPr/>
        </p:nvSpPr>
        <p:spPr>
          <a:xfrm>
            <a:off x="468000" y="252000"/>
            <a:ext cx="6172200" cy="9000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60" b="1" dirty="0">
                <a:solidFill>
                  <a:srgbClr val="152D47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Costos del Proyecto</a:t>
            </a:r>
            <a:endParaRPr lang="en-US" sz="4860" dirty="0"/>
          </a:p>
          <a:p>
            <a:pPr marL="0" indent="0">
              <a:lnSpc>
                <a:spcPts val="6075"/>
              </a:lnSpc>
              <a:buNone/>
            </a:pPr>
            <a:endParaRPr lang="es-EC" sz="4860" noProof="0" dirty="0"/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6B6BDBF5-C39C-664D-18C6-0473DA17BAF3}"/>
              </a:ext>
            </a:extLst>
          </p:cNvPr>
          <p:cNvCxnSpPr/>
          <p:nvPr/>
        </p:nvCxnSpPr>
        <p:spPr>
          <a:xfrm>
            <a:off x="468000" y="1152000"/>
            <a:ext cx="5580000" cy="0"/>
          </a:xfrm>
          <a:prstGeom prst="line">
            <a:avLst/>
          </a:prstGeom>
          <a:ln w="57150">
            <a:solidFill>
              <a:srgbClr val="467B7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  <p:txBody>
          <a:bodyPr/>
          <a:lstStyle/>
          <a:p>
            <a:endParaRPr lang="es-MX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s-MX"/>
          </a:p>
        </p:txBody>
      </p:sp>
      <p:sp>
        <p:nvSpPr>
          <p:cNvPr id="5" name="Text 3"/>
          <p:cNvSpPr/>
          <p:nvPr/>
        </p:nvSpPr>
        <p:spPr>
          <a:xfrm>
            <a:off x="864037" y="1969313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b="1" dirty="0">
                <a:solidFill>
                  <a:srgbClr val="152D47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Materiales y equipos</a:t>
            </a:r>
            <a:endParaRPr lang="en-US" sz="2430" dirty="0"/>
          </a:p>
        </p:txBody>
      </p:sp>
      <p:sp>
        <p:nvSpPr>
          <p:cNvPr id="6" name="Text 4"/>
          <p:cNvSpPr/>
          <p:nvPr/>
        </p:nvSpPr>
        <p:spPr>
          <a:xfrm>
            <a:off x="864037" y="2565313"/>
            <a:ext cx="4445154" cy="54499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Adecuados al Parqueadero del Instituto</a:t>
            </a:r>
            <a:endParaRPr lang="en-US" dirty="0"/>
          </a:p>
        </p:txBody>
      </p:sp>
      <p:sp>
        <p:nvSpPr>
          <p:cNvPr id="8" name="Text 5"/>
          <p:cNvSpPr/>
          <p:nvPr/>
        </p:nvSpPr>
        <p:spPr>
          <a:xfrm>
            <a:off x="8779865" y="2603587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b="1" dirty="0">
                <a:solidFill>
                  <a:srgbClr val="152D47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Costos Adicionales</a:t>
            </a:r>
            <a:endParaRPr lang="en-US" sz="2430" dirty="0"/>
          </a:p>
        </p:txBody>
      </p:sp>
      <p:sp>
        <p:nvSpPr>
          <p:cNvPr id="9" name="Text 6"/>
          <p:cNvSpPr/>
          <p:nvPr/>
        </p:nvSpPr>
        <p:spPr>
          <a:xfrm>
            <a:off x="5372695" y="3809524"/>
            <a:ext cx="3898821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endParaRPr lang="en-US" sz="1944" dirty="0"/>
          </a:p>
        </p:txBody>
      </p:sp>
      <p:sp>
        <p:nvSpPr>
          <p:cNvPr id="11" name="Text 7"/>
          <p:cNvSpPr/>
          <p:nvPr/>
        </p:nvSpPr>
        <p:spPr>
          <a:xfrm>
            <a:off x="4955583" y="5378385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b="1" dirty="0">
                <a:solidFill>
                  <a:srgbClr val="152D47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Calculo final</a:t>
            </a:r>
            <a:endParaRPr lang="en-US" sz="2430" dirty="0"/>
          </a:p>
        </p:txBody>
      </p:sp>
      <p:sp>
        <p:nvSpPr>
          <p:cNvPr id="12" name="Text 8"/>
          <p:cNvSpPr/>
          <p:nvPr/>
        </p:nvSpPr>
        <p:spPr>
          <a:xfrm>
            <a:off x="9881354" y="3809524"/>
            <a:ext cx="3898821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endParaRPr lang="en-US" sz="1944" dirty="0"/>
          </a:p>
        </p:txBody>
      </p:sp>
      <p:sp>
        <p:nvSpPr>
          <p:cNvPr id="16" name="Text 2">
            <a:extLst>
              <a:ext uri="{FF2B5EF4-FFF2-40B4-BE49-F238E27FC236}">
                <a16:creationId xmlns:a16="http://schemas.microsoft.com/office/drawing/2014/main" id="{BDA38378-BAE6-520A-ADF2-26BB14CC944F}"/>
              </a:ext>
            </a:extLst>
          </p:cNvPr>
          <p:cNvSpPr/>
          <p:nvPr/>
        </p:nvSpPr>
        <p:spPr>
          <a:xfrm>
            <a:off x="468000" y="252000"/>
            <a:ext cx="6172200" cy="9000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60" b="1" dirty="0">
                <a:solidFill>
                  <a:srgbClr val="152D47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Costos del Proyecto</a:t>
            </a:r>
            <a:endParaRPr lang="en-US" sz="4860" dirty="0"/>
          </a:p>
          <a:p>
            <a:pPr marL="0" indent="0">
              <a:lnSpc>
                <a:spcPts val="6075"/>
              </a:lnSpc>
              <a:buNone/>
            </a:pPr>
            <a:endParaRPr lang="es-EC" sz="4860" noProof="0" dirty="0"/>
          </a:p>
        </p:txBody>
      </p: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57A21E2A-611A-FF75-F017-FF467892569C}"/>
              </a:ext>
            </a:extLst>
          </p:cNvPr>
          <p:cNvCxnSpPr/>
          <p:nvPr/>
        </p:nvCxnSpPr>
        <p:spPr>
          <a:xfrm>
            <a:off x="468000" y="1152000"/>
            <a:ext cx="5580000" cy="0"/>
          </a:xfrm>
          <a:prstGeom prst="line">
            <a:avLst/>
          </a:prstGeom>
          <a:ln w="57150">
            <a:solidFill>
              <a:srgbClr val="467B7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aphicFrame>
        <p:nvGraphicFramePr>
          <p:cNvPr id="4" name="Objeto 3">
            <a:extLst>
              <a:ext uri="{FF2B5EF4-FFF2-40B4-BE49-F238E27FC236}">
                <a16:creationId xmlns:a16="http://schemas.microsoft.com/office/drawing/2014/main" id="{B2709262-4F08-4F90-77E8-4093D37C9A2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83554415"/>
              </p:ext>
            </p:extLst>
          </p:nvPr>
        </p:nvGraphicFramePr>
        <p:xfrm>
          <a:off x="934249" y="3121037"/>
          <a:ext cx="4998718" cy="12588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3" imgW="3901298" imgH="982886" progId="Excel.Sheet.12">
                  <p:embed/>
                </p:oleObj>
              </mc:Choice>
              <mc:Fallback>
                <p:oleObj name="Worksheet" r:id="rId3" imgW="3901298" imgH="982886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34249" y="3121037"/>
                        <a:ext cx="4998718" cy="125883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to 13">
            <a:extLst>
              <a:ext uri="{FF2B5EF4-FFF2-40B4-BE49-F238E27FC236}">
                <a16:creationId xmlns:a16="http://schemas.microsoft.com/office/drawing/2014/main" id="{891D9912-58B1-9E96-BAA5-FDC943EC2DA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80030760"/>
              </p:ext>
            </p:extLst>
          </p:nvPr>
        </p:nvGraphicFramePr>
        <p:xfrm>
          <a:off x="8782656" y="3076199"/>
          <a:ext cx="5219057" cy="15691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5" imgW="3901298" imgH="1173354" progId="Excel.Sheet.12">
                  <p:embed/>
                </p:oleObj>
              </mc:Choice>
              <mc:Fallback>
                <p:oleObj name="Worksheet" r:id="rId5" imgW="3901298" imgH="1173354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782656" y="3076199"/>
                        <a:ext cx="5219057" cy="15691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to 6">
            <a:extLst>
              <a:ext uri="{FF2B5EF4-FFF2-40B4-BE49-F238E27FC236}">
                <a16:creationId xmlns:a16="http://schemas.microsoft.com/office/drawing/2014/main" id="{AA5899AC-7123-801D-86E1-0F6EC61AE3C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13439644"/>
              </p:ext>
            </p:extLst>
          </p:nvPr>
        </p:nvGraphicFramePr>
        <p:xfrm>
          <a:off x="4955583" y="5819126"/>
          <a:ext cx="4716850" cy="20456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7" imgW="2704923" imgH="1173354" progId="Excel.Sheet.12">
                  <p:embed/>
                </p:oleObj>
              </mc:Choice>
              <mc:Fallback>
                <p:oleObj name="Worksheet" r:id="rId7" imgW="2704923" imgH="1173354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955583" y="5819126"/>
                        <a:ext cx="4716850" cy="20456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2">
            <a:extLst>
              <a:ext uri="{FF2B5EF4-FFF2-40B4-BE49-F238E27FC236}">
                <a16:creationId xmlns:a16="http://schemas.microsoft.com/office/drawing/2014/main" id="{3DB2AB33-4FC9-84A6-A530-80A3F56E7BE9}"/>
              </a:ext>
            </a:extLst>
          </p:cNvPr>
          <p:cNvSpPr/>
          <p:nvPr/>
        </p:nvSpPr>
        <p:spPr>
          <a:xfrm>
            <a:off x="468000" y="252000"/>
            <a:ext cx="6172200" cy="9000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s-EC" sz="4860" b="1">
                <a:solidFill>
                  <a:srgbClr val="152D47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Funcionamiento del proyecto</a:t>
            </a:r>
            <a:endParaRPr lang="es-EC" sz="4860"/>
          </a:p>
          <a:p>
            <a:pPr marL="0" indent="0">
              <a:lnSpc>
                <a:spcPts val="6075"/>
              </a:lnSpc>
              <a:buNone/>
            </a:pPr>
            <a:endParaRPr lang="es-EC" sz="4860" dirty="0"/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53220E6B-9207-3465-E224-0BB429B7297D}"/>
              </a:ext>
            </a:extLst>
          </p:cNvPr>
          <p:cNvCxnSpPr/>
          <p:nvPr/>
        </p:nvCxnSpPr>
        <p:spPr>
          <a:xfrm>
            <a:off x="468000" y="1152000"/>
            <a:ext cx="7920000" cy="0"/>
          </a:xfrm>
          <a:prstGeom prst="line">
            <a:avLst/>
          </a:prstGeom>
          <a:ln w="57150">
            <a:solidFill>
              <a:srgbClr val="467B7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4" name="Imagen 3">
            <a:extLst>
              <a:ext uri="{FF2B5EF4-FFF2-40B4-BE49-F238E27FC236}">
                <a16:creationId xmlns:a16="http://schemas.microsoft.com/office/drawing/2014/main" id="{1F1CB60B-1D86-7756-39C3-26687EE3BEC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125"/>
          <a:stretch/>
        </p:blipFill>
        <p:spPr bwMode="auto">
          <a:xfrm>
            <a:off x="468000" y="1465815"/>
            <a:ext cx="3333816" cy="6511785"/>
          </a:xfrm>
          <a:prstGeom prst="rect">
            <a:avLst/>
          </a:prstGeom>
          <a:ln w="28575"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31B9D139-4B78-98AB-0DB8-5927216B6F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318" r="1902" b="12801"/>
          <a:stretch/>
        </p:blipFill>
        <p:spPr bwMode="auto">
          <a:xfrm>
            <a:off x="4042634" y="1810054"/>
            <a:ext cx="10388069" cy="561178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40E440B0-1C5D-0126-FF03-ECA17536B063}"/>
              </a:ext>
            </a:extLst>
          </p:cNvPr>
          <p:cNvSpPr txBox="1"/>
          <p:nvPr/>
        </p:nvSpPr>
        <p:spPr>
          <a:xfrm>
            <a:off x="6443330" y="5089451"/>
            <a:ext cx="8718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C" sz="1050"/>
              <a:t>Ocupado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DF1CB7AD-24BA-097C-A423-F122267B9724}"/>
              </a:ext>
            </a:extLst>
          </p:cNvPr>
          <p:cNvSpPr txBox="1"/>
          <p:nvPr/>
        </p:nvSpPr>
        <p:spPr>
          <a:xfrm>
            <a:off x="6443330" y="6306376"/>
            <a:ext cx="8718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C" sz="1050" dirty="0"/>
              <a:t>Ocupado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A3C5FC9D-D3EB-5EBA-92DF-4666E15A0F07}"/>
              </a:ext>
            </a:extLst>
          </p:cNvPr>
          <p:cNvSpPr txBox="1"/>
          <p:nvPr/>
        </p:nvSpPr>
        <p:spPr>
          <a:xfrm>
            <a:off x="1698973" y="5327179"/>
            <a:ext cx="8718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C" sz="1050" dirty="0"/>
              <a:t>Ocupado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660A1146-2785-2264-0877-55A2CFB4AFD8}"/>
              </a:ext>
            </a:extLst>
          </p:cNvPr>
          <p:cNvSpPr txBox="1"/>
          <p:nvPr/>
        </p:nvSpPr>
        <p:spPr>
          <a:xfrm>
            <a:off x="1698973" y="6838767"/>
            <a:ext cx="8718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C" sz="1050" dirty="0"/>
              <a:t>Disponible</a:t>
            </a:r>
          </a:p>
        </p:txBody>
      </p:sp>
    </p:spTree>
    <p:extLst>
      <p:ext uri="{BB962C8B-B14F-4D97-AF65-F5344CB8AC3E}">
        <p14:creationId xmlns:p14="http://schemas.microsoft.com/office/powerpoint/2010/main" val="22510522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7DE68F5-A4B4-6649-E43A-434DD6D61A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6536" y="1321077"/>
            <a:ext cx="8197327" cy="68332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 2">
            <a:extLst>
              <a:ext uri="{FF2B5EF4-FFF2-40B4-BE49-F238E27FC236}">
                <a16:creationId xmlns:a16="http://schemas.microsoft.com/office/drawing/2014/main" id="{03B03A02-B989-A698-6457-258D02C74001}"/>
              </a:ext>
            </a:extLst>
          </p:cNvPr>
          <p:cNvSpPr/>
          <p:nvPr/>
        </p:nvSpPr>
        <p:spPr>
          <a:xfrm>
            <a:off x="468000" y="252000"/>
            <a:ext cx="6172200" cy="9000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s-EC" sz="4860" b="1" dirty="0">
                <a:solidFill>
                  <a:srgbClr val="152D47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Resultados del funcionamiento </a:t>
            </a:r>
            <a:endParaRPr lang="es-EC" sz="4860" dirty="0"/>
          </a:p>
          <a:p>
            <a:pPr marL="0" indent="0">
              <a:lnSpc>
                <a:spcPts val="6075"/>
              </a:lnSpc>
              <a:buNone/>
            </a:pPr>
            <a:endParaRPr lang="es-EC" sz="4860" dirty="0"/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C4C28F81-9A32-2F8B-9082-542CE7BDAECC}"/>
              </a:ext>
            </a:extLst>
          </p:cNvPr>
          <p:cNvCxnSpPr/>
          <p:nvPr/>
        </p:nvCxnSpPr>
        <p:spPr>
          <a:xfrm>
            <a:off x="468000" y="1152000"/>
            <a:ext cx="8280000" cy="0"/>
          </a:xfrm>
          <a:prstGeom prst="line">
            <a:avLst/>
          </a:prstGeom>
          <a:ln w="57150">
            <a:solidFill>
              <a:srgbClr val="467B7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19927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AB9034-C44C-8A65-18BE-642089192F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>
            <a:extLst>
              <a:ext uri="{FF2B5EF4-FFF2-40B4-BE49-F238E27FC236}">
                <a16:creationId xmlns:a16="http://schemas.microsoft.com/office/drawing/2014/main" id="{8C77C315-1C76-5FE2-4F1A-77CA4648B3F1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  <p:txBody>
          <a:bodyPr/>
          <a:lstStyle/>
          <a:p>
            <a:endParaRPr lang="es-MX"/>
          </a:p>
        </p:txBody>
      </p:sp>
      <p:sp>
        <p:nvSpPr>
          <p:cNvPr id="3" name="Shape 1">
            <a:extLst>
              <a:ext uri="{FF2B5EF4-FFF2-40B4-BE49-F238E27FC236}">
                <a16:creationId xmlns:a16="http://schemas.microsoft.com/office/drawing/2014/main" id="{359B6726-CCA2-3F7F-BD28-13596E557B6C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 anchor="ctr"/>
          <a:lstStyle/>
          <a:p>
            <a:pPr algn="ctr"/>
            <a:endParaRPr lang="es-MX" dirty="0"/>
          </a:p>
        </p:txBody>
      </p:sp>
      <p:pic>
        <p:nvPicPr>
          <p:cNvPr id="4" name="Image 0" descr="preencoded.png">
            <a:extLst>
              <a:ext uri="{FF2B5EF4-FFF2-40B4-BE49-F238E27FC236}">
                <a16:creationId xmlns:a16="http://schemas.microsoft.com/office/drawing/2014/main" id="{75FE5E10-8B24-6A52-A192-CF46B580B0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2">
            <a:extLst>
              <a:ext uri="{FF2B5EF4-FFF2-40B4-BE49-F238E27FC236}">
                <a16:creationId xmlns:a16="http://schemas.microsoft.com/office/drawing/2014/main" id="{72D3BCAF-220B-947E-1051-620E81D59B1D}"/>
              </a:ext>
            </a:extLst>
          </p:cNvPr>
          <p:cNvSpPr/>
          <p:nvPr/>
        </p:nvSpPr>
        <p:spPr>
          <a:xfrm>
            <a:off x="6350436" y="2571750"/>
            <a:ext cx="7415927" cy="30861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lnSpc>
                <a:spcPts val="6075"/>
              </a:lnSpc>
              <a:buNone/>
            </a:pPr>
            <a:r>
              <a:rPr lang="es-EC" sz="6600" b="1" dirty="0">
                <a:solidFill>
                  <a:srgbClr val="152D47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Demostración</a:t>
            </a:r>
            <a:endParaRPr lang="es-EC" sz="4860" dirty="0"/>
          </a:p>
        </p:txBody>
      </p:sp>
    </p:spTree>
    <p:extLst>
      <p:ext uri="{BB962C8B-B14F-4D97-AF65-F5344CB8AC3E}">
        <p14:creationId xmlns:p14="http://schemas.microsoft.com/office/powerpoint/2010/main" val="22527965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AF182B8D-2764-62D6-3E63-3F7E5088FDDC}"/>
              </a:ext>
            </a:extLst>
          </p:cNvPr>
          <p:cNvSpPr txBox="1"/>
          <p:nvPr/>
        </p:nvSpPr>
        <p:spPr>
          <a:xfrm>
            <a:off x="328633" y="1176199"/>
            <a:ext cx="13973134" cy="6524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algn="just">
              <a:lnSpc>
                <a:spcPct val="200000"/>
              </a:lnSpc>
              <a:buFont typeface="Symbol" panose="05050102010706020507" pitchFamily="18" charset="2"/>
              <a:buChar char=""/>
            </a:pPr>
            <a:r>
              <a:rPr lang="es-EC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 investigó y desarrolló un marco teórico sólido, lo que permitió identificar las tecnologías y componentes más adecuados para el diseño e implementación del sistema. Este análisis teórico fue clave para comprender las necesidades específicas de los sensores, módulos electrónicos y su integración dentro del contexto de un parqueadero institucional.</a:t>
            </a:r>
          </a:p>
          <a:p>
            <a:pPr marL="342900" lvl="0" indent="-342900" algn="just">
              <a:lnSpc>
                <a:spcPct val="200000"/>
              </a:lnSpc>
              <a:buFont typeface="Symbol" panose="05050102010706020507" pitchFamily="18" charset="2"/>
              <a:buChar char=""/>
            </a:pPr>
            <a:r>
              <a:rPr lang="es-EC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 seleccionaron y configuraron los sensores y módulos electrónicos adecuados para el proyecto, tomando en cuenta las limitaciones del espacio disponible en el parqueadero. El diseño consideró factores como el posicionamiento óptimo de los sensores ultrasónicos y la cantidad de módulos necesarios, asegurando una cobertura eficiente y adaptable a las características físicas del lugar.</a:t>
            </a:r>
          </a:p>
          <a:p>
            <a:pPr marL="342900" lvl="0" indent="-342900" algn="just">
              <a:lnSpc>
                <a:spcPct val="200000"/>
              </a:lnSpc>
              <a:buFont typeface="Symbol" panose="05050102010706020507" pitchFamily="18" charset="2"/>
              <a:buChar char=""/>
            </a:pPr>
            <a:r>
              <a:rPr lang="es-EC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El sistema prototipo basado en el microcontrolador ESP8266 fue implementado con éxito. Este microcontrolador, gracias a su módulo </a:t>
            </a:r>
            <a:r>
              <a:rPr lang="es-EC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Wi</a:t>
            </a:r>
            <a:r>
              <a:rPr lang="es-EC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-Fi integrado y capacidades de procesamiento, permitió la conexión eficiente entre los sensores, los módulos electrónicos y el sistema web, asegurando su funcionalidad.</a:t>
            </a:r>
          </a:p>
          <a:p>
            <a:endParaRPr lang="es-EC" dirty="0"/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E489EA8B-63D4-233F-F734-568BC408345C}"/>
              </a:ext>
            </a:extLst>
          </p:cNvPr>
          <p:cNvSpPr/>
          <p:nvPr/>
        </p:nvSpPr>
        <p:spPr>
          <a:xfrm>
            <a:off x="468000" y="252000"/>
            <a:ext cx="6172200" cy="9000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s-EC" sz="4860" b="1" dirty="0">
                <a:solidFill>
                  <a:srgbClr val="152D47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Conclusiones</a:t>
            </a:r>
            <a:endParaRPr lang="es-EC" sz="4860" dirty="0"/>
          </a:p>
          <a:p>
            <a:pPr marL="0" indent="0">
              <a:lnSpc>
                <a:spcPts val="6075"/>
              </a:lnSpc>
              <a:buNone/>
            </a:pPr>
            <a:endParaRPr lang="es-EC" sz="4860" noProof="0" dirty="0"/>
          </a:p>
        </p:txBody>
      </p: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1EE22A72-83B9-B06E-FFA4-87B4DE61BC32}"/>
              </a:ext>
            </a:extLst>
          </p:cNvPr>
          <p:cNvCxnSpPr/>
          <p:nvPr/>
        </p:nvCxnSpPr>
        <p:spPr>
          <a:xfrm>
            <a:off x="468000" y="1152000"/>
            <a:ext cx="3960000" cy="0"/>
          </a:xfrm>
          <a:prstGeom prst="line">
            <a:avLst/>
          </a:prstGeom>
          <a:ln w="57150">
            <a:solidFill>
              <a:srgbClr val="467B7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57606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1A00CD3C-185C-2E08-54FD-DD8C042DABAF}"/>
              </a:ext>
            </a:extLst>
          </p:cNvPr>
          <p:cNvSpPr txBox="1"/>
          <p:nvPr/>
        </p:nvSpPr>
        <p:spPr>
          <a:xfrm>
            <a:off x="311972" y="1345548"/>
            <a:ext cx="13404028" cy="55385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200000"/>
              </a:lnSpc>
              <a:buFont typeface="Symbol" panose="05050102010706020507" pitchFamily="18" charset="2"/>
              <a:buChar char=""/>
            </a:pPr>
            <a:r>
              <a:rPr lang="es-EC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 desarrolló una página web funcional utilizando HTML, CSS y JavaScript, lo que permitió a los usuarios acceder a información en tiempo real sobre la disponibilidad de los parqueaderos. La página web destaca por su diseño intuitivo y accesible, optimizado para dispositivos móviles, lo que mejora significativamente la experiencia del usuario.</a:t>
            </a:r>
          </a:p>
          <a:p>
            <a:pPr marL="342900" lvl="0" indent="-342900" algn="just">
              <a:lnSpc>
                <a:spcPct val="200000"/>
              </a:lnSpc>
              <a:buFont typeface="Symbol" panose="05050102010706020507" pitchFamily="18" charset="2"/>
              <a:buChar char=""/>
            </a:pPr>
            <a:r>
              <a:rPr lang="es-EC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 logró integrar la programación de los sensores y la funcionalidad de la página web con el microcontrolador ESP8266. Esta integración permitió que los datos capturados por los sensores fueran procesados y enviados en tiempo real al portal web, facilitando la interacción del usuario con el sistema y mejorando la eficiencia del monitoreo automatizado.</a:t>
            </a:r>
          </a:p>
          <a:p>
            <a:pPr marL="342900" lvl="0" indent="-342900" algn="just">
              <a:lnSpc>
                <a:spcPct val="200000"/>
              </a:lnSpc>
              <a:buFont typeface="Symbol" panose="05050102010706020507" pitchFamily="18" charset="2"/>
              <a:buChar char=""/>
            </a:pPr>
            <a:r>
              <a:rPr lang="es-EC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 realizaron pruebas exhaustivas para validar el funcionamiento del sistema en condiciones reales. Estas pruebas consideraron factores técnicos y ambientales, asegurando que el sistema cumpliera con las expectativas en términos de precisión, eficiencia y adaptabilidad a las necesidades del parqueadero institucional.</a:t>
            </a:r>
          </a:p>
        </p:txBody>
      </p:sp>
      <p:sp>
        <p:nvSpPr>
          <p:cNvPr id="6" name="Text 2">
            <a:extLst>
              <a:ext uri="{FF2B5EF4-FFF2-40B4-BE49-F238E27FC236}">
                <a16:creationId xmlns:a16="http://schemas.microsoft.com/office/drawing/2014/main" id="{ABB26857-C840-5527-88BC-E74A89D51AF9}"/>
              </a:ext>
            </a:extLst>
          </p:cNvPr>
          <p:cNvSpPr/>
          <p:nvPr/>
        </p:nvSpPr>
        <p:spPr>
          <a:xfrm>
            <a:off x="468000" y="252000"/>
            <a:ext cx="6172200" cy="9000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s-EC" sz="4860" b="1" dirty="0">
                <a:solidFill>
                  <a:srgbClr val="152D47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Conclusiones</a:t>
            </a:r>
            <a:endParaRPr lang="es-EC" sz="4860" dirty="0"/>
          </a:p>
          <a:p>
            <a:pPr marL="0" indent="0">
              <a:lnSpc>
                <a:spcPts val="6075"/>
              </a:lnSpc>
              <a:buNone/>
            </a:pPr>
            <a:endParaRPr lang="es-EC" sz="4860" noProof="0" dirty="0"/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941FFD3B-1A6F-8427-BCC4-91C94503ABBA}"/>
              </a:ext>
            </a:extLst>
          </p:cNvPr>
          <p:cNvCxnSpPr/>
          <p:nvPr/>
        </p:nvCxnSpPr>
        <p:spPr>
          <a:xfrm>
            <a:off x="468000" y="1152000"/>
            <a:ext cx="3960000" cy="0"/>
          </a:xfrm>
          <a:prstGeom prst="line">
            <a:avLst/>
          </a:prstGeom>
          <a:ln w="57150">
            <a:solidFill>
              <a:srgbClr val="467B7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78713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7568EC-9427-D07D-6B24-DC072EA185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2">
            <a:extLst>
              <a:ext uri="{FF2B5EF4-FFF2-40B4-BE49-F238E27FC236}">
                <a16:creationId xmlns:a16="http://schemas.microsoft.com/office/drawing/2014/main" id="{CE827AC8-A1B9-CA69-E79C-BCBFE082D611}"/>
              </a:ext>
            </a:extLst>
          </p:cNvPr>
          <p:cNvSpPr/>
          <p:nvPr/>
        </p:nvSpPr>
        <p:spPr>
          <a:xfrm>
            <a:off x="468000" y="252000"/>
            <a:ext cx="7315200" cy="9000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s-EC" sz="4860" b="1" noProof="0">
                <a:solidFill>
                  <a:srgbClr val="152D47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Introducción</a:t>
            </a:r>
            <a:endParaRPr lang="es-EC" sz="4860" noProof="0" dirty="0"/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4EDA8EBA-5FEC-EAC0-7ED3-6B13EEFF19F9}"/>
              </a:ext>
            </a:extLst>
          </p:cNvPr>
          <p:cNvCxnSpPr/>
          <p:nvPr/>
        </p:nvCxnSpPr>
        <p:spPr>
          <a:xfrm>
            <a:off x="468000" y="1152000"/>
            <a:ext cx="5400000" cy="0"/>
          </a:xfrm>
          <a:prstGeom prst="line">
            <a:avLst/>
          </a:prstGeom>
          <a:ln w="57150">
            <a:solidFill>
              <a:srgbClr val="467B7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" name="CuadroTexto 1">
            <a:extLst>
              <a:ext uri="{FF2B5EF4-FFF2-40B4-BE49-F238E27FC236}">
                <a16:creationId xmlns:a16="http://schemas.microsoft.com/office/drawing/2014/main" id="{8FE75E96-4756-AA50-8D6D-5E981DA17EC7}"/>
              </a:ext>
            </a:extLst>
          </p:cNvPr>
          <p:cNvSpPr txBox="1"/>
          <p:nvPr/>
        </p:nvSpPr>
        <p:spPr>
          <a:xfrm>
            <a:off x="387275" y="1204853"/>
            <a:ext cx="6540650" cy="658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EC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Instituto Superior Tecnológico Sudamericano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C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Ubicación:</a:t>
            </a:r>
            <a:r>
              <a:rPr lang="es-EC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Quito, Av. 10 de Agosto N34-91 y Av. Atahualpa.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s-EC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s-E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Problemática actual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s-E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Capacidad limitada:</a:t>
            </a:r>
          </a:p>
          <a:p>
            <a:pPr marL="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Parqueadero exclusivo para personal con solo 7 puestos.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s-E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Alta demanda:</a:t>
            </a:r>
          </a:p>
          <a:p>
            <a:pPr marL="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Personal administrativo, docentes y estudiantes.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s-E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Diseño anticuado:</a:t>
            </a:r>
          </a:p>
          <a:p>
            <a:pPr marL="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Entrada y salida única para vehículos.</a:t>
            </a:r>
          </a:p>
          <a:p>
            <a:pPr indent="-342900">
              <a:lnSpc>
                <a:spcPct val="150000"/>
              </a:lnSpc>
              <a:buFont typeface="+mj-lt"/>
              <a:buAutoNum type="arabicPeriod"/>
            </a:pPr>
            <a:r>
              <a:rPr lang="es-E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Riesgos:</a:t>
            </a:r>
          </a:p>
          <a:p>
            <a:pPr marL="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Incremento en tiempos de espera.</a:t>
            </a:r>
          </a:p>
          <a:p>
            <a:pPr marL="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Mayor probabilidad de accidentes.</a:t>
            </a:r>
          </a:p>
          <a:p>
            <a:pPr>
              <a:lnSpc>
                <a:spcPct val="150000"/>
              </a:lnSpc>
            </a:pPr>
            <a:endParaRPr lang="es-EC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0378CE83-D860-F0B0-F36C-E1D8213DF93D}"/>
              </a:ext>
            </a:extLst>
          </p:cNvPr>
          <p:cNvSpPr txBox="1"/>
          <p:nvPr/>
        </p:nvSpPr>
        <p:spPr>
          <a:xfrm>
            <a:off x="7834592" y="2571161"/>
            <a:ext cx="612643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E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Propuesta de solución</a:t>
            </a:r>
          </a:p>
          <a:p>
            <a:pPr indent="-342900">
              <a:lnSpc>
                <a:spcPct val="150000"/>
              </a:lnSpc>
              <a:buFont typeface="+mj-lt"/>
              <a:buAutoNum type="arabicPeriod"/>
            </a:pPr>
            <a:r>
              <a:rPr lang="es-E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Sistema automatizado de monitoreo y gestión de parqueaderos:</a:t>
            </a:r>
          </a:p>
          <a:p>
            <a:pPr marL="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Información en tiempo real mediante una página web.</a:t>
            </a:r>
          </a:p>
          <a:p>
            <a:pPr marL="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Reducción de tiempos de espera.</a:t>
            </a:r>
          </a:p>
          <a:p>
            <a:pPr marL="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Mejora en la seguridad y eficiencia del servicio.</a:t>
            </a:r>
          </a:p>
          <a:p>
            <a:endParaRPr lang="es-EC" sz="2000" dirty="0"/>
          </a:p>
        </p:txBody>
      </p:sp>
    </p:spTree>
    <p:extLst>
      <p:ext uri="{BB962C8B-B14F-4D97-AF65-F5344CB8AC3E}">
        <p14:creationId xmlns:p14="http://schemas.microsoft.com/office/powerpoint/2010/main" val="36638556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866EA8A2-F78C-5E53-7769-DC6C69A01B53}"/>
              </a:ext>
            </a:extLst>
          </p:cNvPr>
          <p:cNvSpPr txBox="1"/>
          <p:nvPr/>
        </p:nvSpPr>
        <p:spPr>
          <a:xfrm>
            <a:off x="365760" y="1838429"/>
            <a:ext cx="13952668" cy="55385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200000"/>
              </a:lnSpc>
              <a:buFont typeface="Symbol" panose="05050102010706020507" pitchFamily="18" charset="2"/>
              <a:buChar char=""/>
            </a:pPr>
            <a:r>
              <a:rPr lang="es-EC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 desarrolló una página web funcional utilizando HTML, CSS y JavaScript, lo que permitió a los usuarios acceder a información en tiempo real sobre la disponibilidad de los parqueaderos. La página web destaca por su diseño intuitivo y accesible, optimizado para dispositivos móviles, lo que mejora significativamente la experiencia del usuario.</a:t>
            </a:r>
          </a:p>
          <a:p>
            <a:pPr marL="342900" lvl="0" indent="-342900" algn="just">
              <a:lnSpc>
                <a:spcPct val="200000"/>
              </a:lnSpc>
              <a:buFont typeface="Symbol" panose="05050102010706020507" pitchFamily="18" charset="2"/>
              <a:buChar char=""/>
            </a:pPr>
            <a:r>
              <a:rPr lang="es-EC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 logró integrar la programación de los sensores y la funcionalidad de la página web con el microcontrolador ESP8266. Esta integración permitió que los datos capturados por los sensores fueran procesados y enviados en tiempo real al portal web, facilitando la interacción del usuario con el sistema y mejorando la eficiencia del monitoreo automatizado.</a:t>
            </a:r>
          </a:p>
          <a:p>
            <a:pPr marL="342900" lvl="0" indent="-342900" algn="just">
              <a:lnSpc>
                <a:spcPct val="200000"/>
              </a:lnSpc>
              <a:buFont typeface="Symbol" panose="05050102010706020507" pitchFamily="18" charset="2"/>
              <a:buChar char=""/>
            </a:pPr>
            <a:r>
              <a:rPr lang="es-EC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 realizaron pruebas exhaustivas para validar el funcionamiento del sistema en condiciones reales. Estas pruebas consideraron factores técnicos y ambientales, asegurando que el sistema cumpliera con las expectativas en términos de precisión, eficiencia y adaptabilidad a las necesidades del parqueadero institucional.</a:t>
            </a:r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1F6CF59F-D5E5-66F1-72CC-C2E58EFD3F19}"/>
              </a:ext>
            </a:extLst>
          </p:cNvPr>
          <p:cNvSpPr/>
          <p:nvPr/>
        </p:nvSpPr>
        <p:spPr>
          <a:xfrm>
            <a:off x="468000" y="252000"/>
            <a:ext cx="6172200" cy="9000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s-EC" sz="4860" b="1" dirty="0">
                <a:solidFill>
                  <a:srgbClr val="152D47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Conclusiones</a:t>
            </a:r>
            <a:endParaRPr lang="es-EC" sz="4860" dirty="0"/>
          </a:p>
          <a:p>
            <a:pPr marL="0" indent="0">
              <a:lnSpc>
                <a:spcPts val="6075"/>
              </a:lnSpc>
              <a:buNone/>
            </a:pPr>
            <a:endParaRPr lang="es-EC" sz="4860" noProof="0" dirty="0"/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DE106BC9-4F9F-C33B-31DA-8F35A18A062B}"/>
              </a:ext>
            </a:extLst>
          </p:cNvPr>
          <p:cNvCxnSpPr/>
          <p:nvPr/>
        </p:nvCxnSpPr>
        <p:spPr>
          <a:xfrm>
            <a:off x="468000" y="1152000"/>
            <a:ext cx="3960000" cy="0"/>
          </a:xfrm>
          <a:prstGeom prst="line">
            <a:avLst/>
          </a:prstGeom>
          <a:ln w="57150">
            <a:solidFill>
              <a:srgbClr val="467B7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67102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ED0FE086-35CF-FF87-CACA-89EA7519E3D1}"/>
              </a:ext>
            </a:extLst>
          </p:cNvPr>
          <p:cNvSpPr txBox="1"/>
          <p:nvPr/>
        </p:nvSpPr>
        <p:spPr>
          <a:xfrm>
            <a:off x="290456" y="1314951"/>
            <a:ext cx="13920396" cy="66559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200000"/>
              </a:lnSpc>
              <a:buFont typeface="Symbol" panose="05050102010706020507" pitchFamily="18" charset="2"/>
              <a:buChar char=""/>
            </a:pPr>
            <a:r>
              <a:rPr lang="es-EC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El prototipo desarrollado logró cumplir con el objetivo general del proyecto, al proporcionar un sistema automatizado de monitoreo que comunica a los usuarios, mediante un portal web, la información en tiempo real sobre la disponibilidad de los parqueaderos. Este sistema representa una solución innovadora y eficiente, que mejora la gestión del estacionamiento en el Instituto Superior Tecnológico Sudamericano Quito.</a:t>
            </a:r>
          </a:p>
          <a:p>
            <a:pPr marL="342900" lvl="0" indent="-342900" algn="just">
              <a:lnSpc>
                <a:spcPct val="200000"/>
              </a:lnSpc>
              <a:buFont typeface="Symbol" panose="05050102010706020507" pitchFamily="18" charset="2"/>
              <a:buChar char=""/>
            </a:pPr>
            <a:r>
              <a:rPr lang="es-EC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Finalmente, se concluye que las tecnologías utilizadas durante el desarrollo del proyecto, como el microcontrolador ESP8266 y las herramientas web, han demostrado ser efectivas y accesibles. Sin embargo, el avance constante de la tecnología puede introducir soluciones aún más eficientes en el futuro, simplificando tanto el desarrollo como la experiencia del usuario final.</a:t>
            </a:r>
          </a:p>
          <a:p>
            <a:pPr marL="342900" indent="-342900" algn="just">
              <a:lnSpc>
                <a:spcPct val="200000"/>
              </a:lnSpc>
              <a:buFont typeface="Symbol" panose="05050102010706020507" pitchFamily="18" charset="2"/>
              <a:buChar char=""/>
            </a:pPr>
            <a:r>
              <a:rPr lang="es-EC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Como conclusión del objetivo general el prototipo generado del presente proyecto cumplió con su idea inicial de poder comunicar a los usuarios a través de un portal web la información del estado actual de los parqueaderos del local.</a:t>
            </a:r>
          </a:p>
          <a:p>
            <a:pPr marL="342900" indent="-342900" algn="just">
              <a:lnSpc>
                <a:spcPct val="200000"/>
              </a:lnSpc>
              <a:buFont typeface="Symbol" panose="05050102010706020507" pitchFamily="18" charset="2"/>
              <a:buChar char=""/>
            </a:pPr>
            <a:r>
              <a:rPr lang="es-EC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Otra conclusión que se puede acotar es que las tecnologías usadas durante el desarrollo de este proyecto pudieron haber cambiado en el futuro, la tecnología no solo avanza a cosas más complejas, sino que también se persigue que sea más fácil de utilizar y no solo para el usuario final, sino para aquellos que la crean desde un principio y durante el proceso logrando que sea lo más accesible para cualquier persona.</a:t>
            </a:r>
          </a:p>
          <a:p>
            <a:pPr marL="342900" indent="-342900" algn="just">
              <a:lnSpc>
                <a:spcPct val="200000"/>
              </a:lnSpc>
              <a:buFont typeface="Symbol" panose="05050102010706020507" pitchFamily="18" charset="2"/>
              <a:buChar char=""/>
            </a:pPr>
            <a:r>
              <a:rPr lang="es-EC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Para cables eléctricos es preferible usar un calibre de 8 AWG debido a que es la medida utilizada para cometidas eléctricas.</a:t>
            </a:r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890AE334-CAA5-04F3-08EA-ABC71BE72E8F}"/>
              </a:ext>
            </a:extLst>
          </p:cNvPr>
          <p:cNvSpPr/>
          <p:nvPr/>
        </p:nvSpPr>
        <p:spPr>
          <a:xfrm>
            <a:off x="468000" y="252000"/>
            <a:ext cx="6172200" cy="9000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s-EC" sz="4860" b="1" dirty="0">
                <a:solidFill>
                  <a:srgbClr val="152D47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Conclusiones</a:t>
            </a:r>
            <a:endParaRPr lang="es-EC" sz="4860" dirty="0"/>
          </a:p>
          <a:p>
            <a:pPr marL="0" indent="0">
              <a:lnSpc>
                <a:spcPts val="6075"/>
              </a:lnSpc>
              <a:buNone/>
            </a:pPr>
            <a:endParaRPr lang="es-EC" sz="4860" noProof="0" dirty="0"/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69301C3E-7817-C341-3C9D-B199A9DB43AD}"/>
              </a:ext>
            </a:extLst>
          </p:cNvPr>
          <p:cNvCxnSpPr/>
          <p:nvPr/>
        </p:nvCxnSpPr>
        <p:spPr>
          <a:xfrm>
            <a:off x="468000" y="1152000"/>
            <a:ext cx="3960000" cy="0"/>
          </a:xfrm>
          <a:prstGeom prst="line">
            <a:avLst/>
          </a:prstGeom>
          <a:ln w="57150">
            <a:solidFill>
              <a:srgbClr val="467B7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31249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2">
            <a:extLst>
              <a:ext uri="{FF2B5EF4-FFF2-40B4-BE49-F238E27FC236}">
                <a16:creationId xmlns:a16="http://schemas.microsoft.com/office/drawing/2014/main" id="{93388D3F-858E-D696-012C-A336A3294898}"/>
              </a:ext>
            </a:extLst>
          </p:cNvPr>
          <p:cNvSpPr/>
          <p:nvPr/>
        </p:nvSpPr>
        <p:spPr>
          <a:xfrm>
            <a:off x="468000" y="252000"/>
            <a:ext cx="6172200" cy="9000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s-EC" sz="4860" b="1" dirty="0">
                <a:solidFill>
                  <a:srgbClr val="152D47"/>
                </a:solidFill>
                <a:latin typeface="Crimson Pro" pitchFamily="34" charset="0"/>
                <a:ea typeface="Crimson Pro" pitchFamily="34" charset="-122"/>
              </a:rPr>
              <a:t>Recomendaciones</a:t>
            </a:r>
            <a:endParaRPr lang="es-EC" sz="4860" dirty="0"/>
          </a:p>
          <a:p>
            <a:pPr marL="0" indent="0">
              <a:lnSpc>
                <a:spcPts val="6075"/>
              </a:lnSpc>
              <a:buNone/>
            </a:pPr>
            <a:endParaRPr lang="es-EC" sz="4860" noProof="0" dirty="0"/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C29CDB46-054A-D6F8-9A59-04055D745E2B}"/>
              </a:ext>
            </a:extLst>
          </p:cNvPr>
          <p:cNvCxnSpPr/>
          <p:nvPr/>
        </p:nvCxnSpPr>
        <p:spPr>
          <a:xfrm>
            <a:off x="468000" y="1152000"/>
            <a:ext cx="5040000" cy="0"/>
          </a:xfrm>
          <a:prstGeom prst="line">
            <a:avLst/>
          </a:prstGeom>
          <a:ln w="57150">
            <a:solidFill>
              <a:srgbClr val="467B7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" name="CuadroTexto 3">
            <a:extLst>
              <a:ext uri="{FF2B5EF4-FFF2-40B4-BE49-F238E27FC236}">
                <a16:creationId xmlns:a16="http://schemas.microsoft.com/office/drawing/2014/main" id="{11744078-07F7-8831-7DD2-9B90A9CA28DE}"/>
              </a:ext>
            </a:extLst>
          </p:cNvPr>
          <p:cNvSpPr txBox="1"/>
          <p:nvPr/>
        </p:nvSpPr>
        <p:spPr>
          <a:xfrm>
            <a:off x="468000" y="1345548"/>
            <a:ext cx="13823576" cy="55385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algn="just">
              <a:lnSpc>
                <a:spcPct val="200000"/>
              </a:lnSpc>
              <a:buFont typeface="Symbol" panose="05050102010706020507" pitchFamily="18" charset="2"/>
              <a:buChar char=""/>
            </a:pPr>
            <a:r>
              <a:rPr lang="es-EC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Aunque Arduino cuenta con un </a:t>
            </a:r>
            <a:r>
              <a:rPr lang="es-EC" sz="20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shield</a:t>
            </a:r>
            <a:r>
              <a:rPr lang="es-EC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C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Wi</a:t>
            </a:r>
            <a:r>
              <a:rPr lang="es-EC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-Fi, se recomienda evaluar alternativas como el ESP8266, que ofrece ventajas significativas en términos de tamaño, capacidad y facilidad de integración, como se demostró en este proyecto.</a:t>
            </a:r>
          </a:p>
          <a:p>
            <a:pPr marL="342900" lvl="0" indent="-342900" algn="just">
              <a:lnSpc>
                <a:spcPct val="200000"/>
              </a:lnSpc>
              <a:buFont typeface="Symbol" panose="05050102010706020507" pitchFamily="18" charset="2"/>
              <a:buChar char=""/>
            </a:pPr>
            <a:r>
              <a:rPr lang="es-EC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Es esencial mantener el sistema en un ambiente controlado, considerando factores que puedan afectar la precisión de los sensores ultrasónicos y la estabilidad de las comunicaciones </a:t>
            </a:r>
            <a:r>
              <a:rPr lang="es-EC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Wi</a:t>
            </a:r>
            <a:r>
              <a:rPr lang="es-EC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-Fi.</a:t>
            </a:r>
          </a:p>
          <a:p>
            <a:pPr marL="342900" lvl="0" indent="-342900" algn="just">
              <a:lnSpc>
                <a:spcPct val="200000"/>
              </a:lnSpc>
              <a:buFont typeface="Symbol" panose="05050102010706020507" pitchFamily="18" charset="2"/>
              <a:buChar char=""/>
            </a:pPr>
            <a:r>
              <a:rPr lang="es-EC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Complementar la investigación teórica con recursos prácticos, como foros de Arduino, plataformas de preguntas relacionadas con programación, tutoriales en YouTube y herramientas de inteligencia artificial. Estos recursos pueden ser de gran ayuda para solucionar problemas y optimizar el desarrollo del proyecto.</a:t>
            </a:r>
          </a:p>
          <a:p>
            <a:pPr marL="342900" lvl="0" indent="-342900" algn="just">
              <a:lnSpc>
                <a:spcPct val="200000"/>
              </a:lnSpc>
              <a:buFont typeface="Symbol" panose="05050102010706020507" pitchFamily="18" charset="2"/>
              <a:buChar char=""/>
            </a:pPr>
            <a:r>
              <a:rPr lang="es-EC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Verificar siempre la corriente suministrada al ESP8266, ya que utilizar una fuente distinta a 3.3V puede dañar el microcontrolador. Es recomendable incluir filtros de corriente para garantizar un suministro adecuado y estable.</a:t>
            </a:r>
          </a:p>
        </p:txBody>
      </p:sp>
    </p:spTree>
    <p:extLst>
      <p:ext uri="{BB962C8B-B14F-4D97-AF65-F5344CB8AC3E}">
        <p14:creationId xmlns:p14="http://schemas.microsoft.com/office/powerpoint/2010/main" val="31875569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FCFA5C2D-26A3-D439-86C4-051FB7763951}"/>
              </a:ext>
            </a:extLst>
          </p:cNvPr>
          <p:cNvSpPr txBox="1"/>
          <p:nvPr/>
        </p:nvSpPr>
        <p:spPr>
          <a:xfrm>
            <a:off x="559398" y="1710466"/>
            <a:ext cx="13759030" cy="6101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algn="just">
              <a:lnSpc>
                <a:spcPct val="200000"/>
              </a:lnSpc>
              <a:buFont typeface="Symbol" panose="05050102010706020507" pitchFamily="18" charset="2"/>
              <a:buChar char=""/>
            </a:pPr>
            <a:r>
              <a:rPr lang="es-EC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Realizar pruebas en un entorno real con todo el software instalado, además de simulaciones. Estas pruebas, incluso a pequeña escala, permiten identificar y resolver problemas que podrían no ser evidentes en simulaciones virtuales.</a:t>
            </a:r>
          </a:p>
          <a:p>
            <a:pPr marL="342900" lvl="0" indent="-342900" algn="just">
              <a:lnSpc>
                <a:spcPct val="200000"/>
              </a:lnSpc>
              <a:buFont typeface="Symbol" panose="05050102010706020507" pitchFamily="18" charset="2"/>
              <a:buChar char=""/>
            </a:pPr>
            <a:r>
              <a:rPr lang="es-EC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Si el sistema requiere acceso desde cualquier parte del mundo, se recomienda utilizar servicios de nombres de dominio para expandir las utilidades del portal web, según las necesidades del caso.</a:t>
            </a:r>
          </a:p>
          <a:p>
            <a:pPr marL="342900" lvl="0" indent="-342900" algn="just">
              <a:lnSpc>
                <a:spcPct val="200000"/>
              </a:lnSpc>
              <a:buFont typeface="Symbol" panose="05050102010706020507" pitchFamily="18" charset="2"/>
              <a:buChar char=""/>
            </a:pPr>
            <a:r>
              <a:rPr lang="es-EC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Tener en cuenta las limitaciones del protocolo UDP, que no establece una conexión directa y puede ocasionar problemas de comunicación debido a una configuración incorrecta de puertos o IP. Además, existe la posibilidad de pérdida de información, ya que este protocolo prioriza la velocidad sobre la fidelidad.</a:t>
            </a:r>
          </a:p>
          <a:p>
            <a:pPr marL="342900" lvl="0" indent="-342900" algn="just">
              <a:lnSpc>
                <a:spcPct val="200000"/>
              </a:lnSpc>
              <a:buFont typeface="Symbol" panose="05050102010706020507" pitchFamily="18" charset="2"/>
              <a:buChar char=""/>
            </a:pPr>
            <a:r>
              <a:rPr lang="es-EC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Implementar mecanismos en JavaScript para evitar solicitudes simultáneas a los sensores en el portal web. Es recomendable programar funciones que gestionen las solicitudes de forma consecutiva, asegurando que cada proceso se complete antes de iniciar otro.</a:t>
            </a:r>
          </a:p>
          <a:p>
            <a:pPr marL="342900" lvl="0" indent="-342900" algn="just">
              <a:lnSpc>
                <a:spcPct val="200000"/>
              </a:lnSpc>
              <a:buFont typeface="Symbol" panose="05050102010706020507" pitchFamily="18" charset="2"/>
              <a:buChar char=""/>
            </a:pPr>
            <a:r>
              <a:rPr lang="es-EC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Verificar que los módulos electrónicos estén correctamente energizados, ya que una alimentación inadecuada puede provocar reinicios constantes y fallos en el sistema.</a:t>
            </a:r>
          </a:p>
        </p:txBody>
      </p:sp>
      <p:sp>
        <p:nvSpPr>
          <p:cNvPr id="3" name="Text 2">
            <a:extLst>
              <a:ext uri="{FF2B5EF4-FFF2-40B4-BE49-F238E27FC236}">
                <a16:creationId xmlns:a16="http://schemas.microsoft.com/office/drawing/2014/main" id="{9278ECBB-F075-C523-9B65-A1F70FDE259E}"/>
              </a:ext>
            </a:extLst>
          </p:cNvPr>
          <p:cNvSpPr/>
          <p:nvPr/>
        </p:nvSpPr>
        <p:spPr>
          <a:xfrm>
            <a:off x="468000" y="252000"/>
            <a:ext cx="6172200" cy="9000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s-EC" sz="4860" b="1" dirty="0">
                <a:solidFill>
                  <a:srgbClr val="152D47"/>
                </a:solidFill>
                <a:latin typeface="Crimson Pro" pitchFamily="34" charset="0"/>
                <a:ea typeface="Crimson Pro" pitchFamily="34" charset="-122"/>
              </a:rPr>
              <a:t>Recomendaciones</a:t>
            </a:r>
            <a:endParaRPr lang="es-EC" sz="4860" dirty="0"/>
          </a:p>
          <a:p>
            <a:pPr marL="0" indent="0">
              <a:lnSpc>
                <a:spcPts val="6075"/>
              </a:lnSpc>
              <a:buNone/>
            </a:pPr>
            <a:endParaRPr lang="es-EC" sz="4860" noProof="0" dirty="0"/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1135D65B-4E1A-85FA-09DD-092D75CAEF55}"/>
              </a:ext>
            </a:extLst>
          </p:cNvPr>
          <p:cNvCxnSpPr/>
          <p:nvPr/>
        </p:nvCxnSpPr>
        <p:spPr>
          <a:xfrm>
            <a:off x="468000" y="1152000"/>
            <a:ext cx="5040000" cy="0"/>
          </a:xfrm>
          <a:prstGeom prst="line">
            <a:avLst/>
          </a:prstGeom>
          <a:ln w="57150">
            <a:solidFill>
              <a:srgbClr val="467B7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45857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886C1570-0022-3EDC-4B03-42F3ACCA2FF1}"/>
              </a:ext>
            </a:extLst>
          </p:cNvPr>
          <p:cNvSpPr txBox="1"/>
          <p:nvPr/>
        </p:nvSpPr>
        <p:spPr>
          <a:xfrm>
            <a:off x="468000" y="1396923"/>
            <a:ext cx="13662212" cy="4678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algn="just">
              <a:lnSpc>
                <a:spcPct val="200000"/>
              </a:lnSpc>
              <a:buFont typeface="Symbol" panose="05050102010706020507" pitchFamily="18" charset="2"/>
              <a:buChar char=""/>
            </a:pPr>
            <a:r>
              <a:rPr lang="es-EC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Si el código JavaScript está directamente incluido en el archivo HTML, es importante colocarlo al final de las etiquetas del &lt;</a:t>
            </a:r>
            <a:r>
              <a:rPr lang="es-EC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body</a:t>
            </a:r>
            <a:r>
              <a:rPr lang="es-EC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&gt; mediante las etiquetas &lt;script&gt;. Esto asegura que el código solo se ejecute una vez que todos los elementos de la página hayan sido cargados, evitando errores y conflictos.</a:t>
            </a:r>
          </a:p>
          <a:p>
            <a:pPr marL="342900" lvl="0" indent="-342900" algn="just">
              <a:lnSpc>
                <a:spcPct val="200000"/>
              </a:lnSpc>
              <a:buFont typeface="Symbol" panose="05050102010706020507" pitchFamily="18" charset="2"/>
              <a:buChar char=""/>
            </a:pPr>
            <a:r>
              <a:rPr lang="es-EC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Utilizar herramientas de software como </a:t>
            </a:r>
            <a:r>
              <a:rPr lang="es-EC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WireShark</a:t>
            </a:r>
            <a:r>
              <a:rPr lang="es-EC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para capturar y analizar paquetes UDP. Esta herramienta de uso libre facilita la depuración y resolución de problemas relacionados con la comunicación de datos.</a:t>
            </a:r>
          </a:p>
          <a:p>
            <a:pPr marL="342900" lvl="0" indent="-342900" algn="just">
              <a:lnSpc>
                <a:spcPct val="200000"/>
              </a:lnSpc>
              <a:buFont typeface="Symbol" panose="05050102010706020507" pitchFamily="18" charset="2"/>
              <a:buChar char=""/>
            </a:pPr>
            <a:r>
              <a:rPr lang="es-EC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Aunque en este proyecto se utilizó </a:t>
            </a:r>
            <a:r>
              <a:rPr lang="es-EC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Ngrok</a:t>
            </a:r>
            <a:r>
              <a:rPr lang="es-EC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para crear túneles locales, existen otras opciones como MQTT en ESP8266. Es recomendable evaluar estas alternativas para determinar cuál se adapta mejor a las necesidades específicas del sistema.</a:t>
            </a:r>
          </a:p>
          <a:p>
            <a:endParaRPr lang="es-EC" dirty="0"/>
          </a:p>
        </p:txBody>
      </p:sp>
      <p:sp>
        <p:nvSpPr>
          <p:cNvPr id="3" name="Text 2">
            <a:extLst>
              <a:ext uri="{FF2B5EF4-FFF2-40B4-BE49-F238E27FC236}">
                <a16:creationId xmlns:a16="http://schemas.microsoft.com/office/drawing/2014/main" id="{912942B2-88BF-9175-05CD-24BB791D5070}"/>
              </a:ext>
            </a:extLst>
          </p:cNvPr>
          <p:cNvSpPr/>
          <p:nvPr/>
        </p:nvSpPr>
        <p:spPr>
          <a:xfrm>
            <a:off x="468000" y="252000"/>
            <a:ext cx="6172200" cy="9000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s-EC" sz="4860" b="1" dirty="0">
                <a:solidFill>
                  <a:srgbClr val="152D47"/>
                </a:solidFill>
                <a:latin typeface="Crimson Pro" pitchFamily="34" charset="0"/>
                <a:ea typeface="Crimson Pro" pitchFamily="34" charset="-122"/>
              </a:rPr>
              <a:t>Recomendaciones</a:t>
            </a:r>
            <a:endParaRPr lang="es-EC" sz="4860" dirty="0"/>
          </a:p>
          <a:p>
            <a:pPr marL="0" indent="0">
              <a:lnSpc>
                <a:spcPts val="6075"/>
              </a:lnSpc>
              <a:buNone/>
            </a:pPr>
            <a:endParaRPr lang="es-EC" sz="4860" noProof="0" dirty="0"/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277293F5-8D62-D380-9847-998449179D5F}"/>
              </a:ext>
            </a:extLst>
          </p:cNvPr>
          <p:cNvCxnSpPr/>
          <p:nvPr/>
        </p:nvCxnSpPr>
        <p:spPr>
          <a:xfrm>
            <a:off x="468000" y="1152000"/>
            <a:ext cx="5040000" cy="0"/>
          </a:xfrm>
          <a:prstGeom prst="line">
            <a:avLst/>
          </a:prstGeom>
          <a:ln w="57150">
            <a:solidFill>
              <a:srgbClr val="467B7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93085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E19647-C7EB-5D1C-B9F0-15E58A57A4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2">
            <a:extLst>
              <a:ext uri="{FF2B5EF4-FFF2-40B4-BE49-F238E27FC236}">
                <a16:creationId xmlns:a16="http://schemas.microsoft.com/office/drawing/2014/main" id="{0D0E0FEE-DE0C-F2FC-25AF-A22052EEFBD2}"/>
              </a:ext>
            </a:extLst>
          </p:cNvPr>
          <p:cNvSpPr/>
          <p:nvPr/>
        </p:nvSpPr>
        <p:spPr>
          <a:xfrm>
            <a:off x="468000" y="252000"/>
            <a:ext cx="7315200" cy="9000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s-EC" sz="4860" b="1" noProof="0" dirty="0">
                <a:solidFill>
                  <a:srgbClr val="152D47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Justificación</a:t>
            </a:r>
            <a:endParaRPr lang="es-EC" sz="4860" noProof="0" dirty="0"/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F928E980-3281-D59E-E4D1-7AD26E96F5D7}"/>
              </a:ext>
            </a:extLst>
          </p:cNvPr>
          <p:cNvCxnSpPr/>
          <p:nvPr/>
        </p:nvCxnSpPr>
        <p:spPr>
          <a:xfrm>
            <a:off x="468000" y="1152000"/>
            <a:ext cx="5400000" cy="0"/>
          </a:xfrm>
          <a:prstGeom prst="line">
            <a:avLst/>
          </a:prstGeom>
          <a:ln w="57150">
            <a:solidFill>
              <a:srgbClr val="467B7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" name="CuadroTexto 1">
            <a:extLst>
              <a:ext uri="{FF2B5EF4-FFF2-40B4-BE49-F238E27FC236}">
                <a16:creationId xmlns:a16="http://schemas.microsoft.com/office/drawing/2014/main" id="{CFF884AD-D533-55C6-027A-E18FC5CD0D99}"/>
              </a:ext>
            </a:extLst>
          </p:cNvPr>
          <p:cNvSpPr txBox="1"/>
          <p:nvPr/>
        </p:nvSpPr>
        <p:spPr>
          <a:xfrm>
            <a:off x="468000" y="1527586"/>
            <a:ext cx="629856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E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Importancia del sistema automatizado de monitoreo</a:t>
            </a:r>
          </a:p>
          <a:p>
            <a:pPr indent="-342900">
              <a:lnSpc>
                <a:spcPct val="150000"/>
              </a:lnSpc>
              <a:buFont typeface="+mj-lt"/>
              <a:buAutoNum type="arabicPeriod"/>
            </a:pPr>
            <a:r>
              <a:rPr lang="es-E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Facilidad y eficacia: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Solución tecnológica para optimizar la gestión de parqueaderos.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Mejora procesos cotidianos y promueve la calidad de vida.</a:t>
            </a:r>
          </a:p>
          <a:p>
            <a:pPr indent="-342900">
              <a:lnSpc>
                <a:spcPct val="150000"/>
              </a:lnSpc>
              <a:buFont typeface="+mj-lt"/>
              <a:buAutoNum type="arabicPeriod"/>
            </a:pPr>
            <a:r>
              <a:rPr lang="es-E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Avance tecnológico: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Automatización adaptada a necesidades específicas.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Uso de tecnología avanzada como IoT y microcontroladores.</a:t>
            </a:r>
          </a:p>
          <a:p>
            <a:endParaRPr lang="es-EC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213108DF-CCD4-A451-E92E-94544BAACE8B}"/>
              </a:ext>
            </a:extLst>
          </p:cNvPr>
          <p:cNvSpPr txBox="1"/>
          <p:nvPr/>
        </p:nvSpPr>
        <p:spPr>
          <a:xfrm>
            <a:off x="7229139" y="1527586"/>
            <a:ext cx="6567501" cy="57708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E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Características del sistema propuesto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s-E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Personalización y flexibilidad:</a:t>
            </a:r>
            <a:endParaRPr lang="es-E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Diseñado para usuarios específicos.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Ajustable mediante conexiones inalámbricas para adaptarse a diferentes configuraciones.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s-E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Interacción móvil:</a:t>
            </a:r>
            <a:endParaRPr lang="es-E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Acceso desde cualquier lugar con internet.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Portal web intuitivo para una experiencia optimizada.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s-E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Uso de IoT:</a:t>
            </a:r>
            <a:endParaRPr lang="es-E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Aplicación de tecnología domótica en gestión de estacionamientos.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Hardware: microcontroladores ESP8266 con conexión </a:t>
            </a:r>
            <a:r>
              <a:rPr lang="es-E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Wi</a:t>
            </a:r>
            <a:r>
              <a:rPr lang="es-ES" dirty="0">
                <a:latin typeface="Times New Roman" panose="02020603050405020304" pitchFamily="18" charset="0"/>
                <a:cs typeface="Times New Roman" panose="02020603050405020304" pitchFamily="18" charset="0"/>
              </a:rPr>
              <a:t>-Fi.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Software: programación en Arduino para comunicación.</a:t>
            </a:r>
          </a:p>
          <a:p>
            <a:endParaRPr lang="es-EC" dirty="0"/>
          </a:p>
        </p:txBody>
      </p:sp>
    </p:spTree>
    <p:extLst>
      <p:ext uri="{BB962C8B-B14F-4D97-AF65-F5344CB8AC3E}">
        <p14:creationId xmlns:p14="http://schemas.microsoft.com/office/powerpoint/2010/main" val="15723052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BC6918-0C01-BB0B-EB4F-740733A750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2">
            <a:extLst>
              <a:ext uri="{FF2B5EF4-FFF2-40B4-BE49-F238E27FC236}">
                <a16:creationId xmlns:a16="http://schemas.microsoft.com/office/drawing/2014/main" id="{7513BE38-A6C6-6E8C-AD87-3318F37D485A}"/>
              </a:ext>
            </a:extLst>
          </p:cNvPr>
          <p:cNvSpPr/>
          <p:nvPr/>
        </p:nvSpPr>
        <p:spPr>
          <a:xfrm>
            <a:off x="468000" y="252000"/>
            <a:ext cx="7315200" cy="9000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s-EC" sz="4860" b="1" dirty="0">
                <a:solidFill>
                  <a:srgbClr val="152D47"/>
                </a:solidFill>
                <a:latin typeface="Crimson Pro" pitchFamily="34" charset="0"/>
                <a:ea typeface="Crimson Pro" pitchFamily="34" charset="-122"/>
              </a:rPr>
              <a:t>Antecedentes</a:t>
            </a:r>
            <a:endParaRPr lang="es-EC" sz="4860" noProof="0" dirty="0"/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B065FA36-A97E-32CE-74DE-C9ED120F134E}"/>
              </a:ext>
            </a:extLst>
          </p:cNvPr>
          <p:cNvCxnSpPr/>
          <p:nvPr/>
        </p:nvCxnSpPr>
        <p:spPr>
          <a:xfrm>
            <a:off x="468000" y="1152000"/>
            <a:ext cx="5400000" cy="0"/>
          </a:xfrm>
          <a:prstGeom prst="line">
            <a:avLst/>
          </a:prstGeom>
          <a:ln w="57150">
            <a:solidFill>
              <a:srgbClr val="467B7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" name="CuadroTexto 1">
            <a:extLst>
              <a:ext uri="{FF2B5EF4-FFF2-40B4-BE49-F238E27FC236}">
                <a16:creationId xmlns:a16="http://schemas.microsoft.com/office/drawing/2014/main" id="{84346F4E-2E5D-A879-FC4C-9A52D0403B9C}"/>
              </a:ext>
            </a:extLst>
          </p:cNvPr>
          <p:cNvSpPr txBox="1"/>
          <p:nvPr/>
        </p:nvSpPr>
        <p:spPr>
          <a:xfrm>
            <a:off x="464512" y="1152000"/>
            <a:ext cx="5954315" cy="71113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E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Problemática urbana: Estacionamientos y congestión vehicular</a:t>
            </a:r>
          </a:p>
          <a:p>
            <a:pPr indent="-342900">
              <a:lnSpc>
                <a:spcPct val="150000"/>
              </a:lnSpc>
              <a:buFont typeface="+mj-lt"/>
              <a:buAutoNum type="arabicPeriod"/>
            </a:pPr>
            <a:r>
              <a:rPr lang="es-E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Impacto en grandes ciudades como Quito: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Escasez de plazas de estacionamiento en zonas de alto tráfico.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Congestión vehicular, complicando el acceso a áreas urbanas clave.</a:t>
            </a:r>
          </a:p>
          <a:p>
            <a:pPr indent="-342900">
              <a:lnSpc>
                <a:spcPct val="150000"/>
              </a:lnSpc>
              <a:buFont typeface="+mj-lt"/>
              <a:buAutoNum type="arabicPeriod"/>
            </a:pPr>
            <a:r>
              <a:rPr lang="es-E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Causas principales: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Crecimiento poblacional y expansión comercial.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Incremento del parque automovilístico y saturación del tráfico.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s-E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s-E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Soluciones actuales en el mercado</a:t>
            </a:r>
          </a:p>
          <a:p>
            <a:pPr indent="-342900">
              <a:lnSpc>
                <a:spcPct val="150000"/>
              </a:lnSpc>
              <a:buFont typeface="+mj-lt"/>
              <a:buAutoNum type="arabicPeriod"/>
            </a:pPr>
            <a:r>
              <a:rPr lang="es-E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LOGITEK: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Gestión de acceso con códigos de barras.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Limitaciones: no informa disponibilidad de plazas, generando tráfico interno.</a:t>
            </a:r>
            <a:endParaRPr lang="es-EC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4C318348-94F6-D69C-7147-A1F3C45459B6}"/>
              </a:ext>
            </a:extLst>
          </p:cNvPr>
          <p:cNvSpPr txBox="1"/>
          <p:nvPr/>
        </p:nvSpPr>
        <p:spPr>
          <a:xfrm>
            <a:off x="7368988" y="1152000"/>
            <a:ext cx="688489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342900">
              <a:lnSpc>
                <a:spcPct val="150000"/>
              </a:lnSpc>
              <a:buFont typeface="+mj-lt"/>
              <a:buAutoNum type="arabicPeriod" startAt="2"/>
            </a:pPr>
            <a:r>
              <a:rPr lang="es-E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HAÛSEN (</a:t>
            </a:r>
            <a:r>
              <a:rPr lang="es-E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LifeSmart</a:t>
            </a:r>
            <a:r>
              <a:rPr lang="es-E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Soluciones domóticas para entornos domésticos.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Limitaciones: sin aplicación directa en estacionamientos institucionales o comerciales.</a:t>
            </a:r>
          </a:p>
          <a:p>
            <a:endParaRPr lang="es-EC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B9489BB4-BB44-6A44-8151-F86B89B6B229}"/>
              </a:ext>
            </a:extLst>
          </p:cNvPr>
          <p:cNvSpPr txBox="1"/>
          <p:nvPr/>
        </p:nvSpPr>
        <p:spPr>
          <a:xfrm>
            <a:off x="7368988" y="3199382"/>
            <a:ext cx="6777318" cy="41088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E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Propuesta: Integración de sistemas domóticos en estacionamientos</a:t>
            </a:r>
          </a:p>
          <a:p>
            <a:pPr indent="-342900">
              <a:lnSpc>
                <a:spcPct val="150000"/>
              </a:lnSpc>
              <a:buFont typeface="+mj-lt"/>
              <a:buAutoNum type="arabicPeriod"/>
            </a:pPr>
            <a:r>
              <a:rPr lang="es-E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Ventajas del enfoque domótico: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Sensores para monitorear disponibilidad de plazas en tiempo real.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Consolas centrales y dispositivos móviles para facilitar el acceso a la información.</a:t>
            </a:r>
          </a:p>
          <a:p>
            <a:pPr indent="-342900">
              <a:lnSpc>
                <a:spcPct val="150000"/>
              </a:lnSpc>
              <a:buFont typeface="+mj-lt"/>
              <a:buAutoNum type="arabicPeriod"/>
            </a:pPr>
            <a:r>
              <a:rPr lang="es-E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Beneficios clave: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Menor incertidumbre para los usuarios.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Fluidez en la movilidad interna de los parqueaderos.</a:t>
            </a:r>
          </a:p>
          <a:p>
            <a:endParaRPr lang="es-EC" dirty="0"/>
          </a:p>
        </p:txBody>
      </p:sp>
      <p:cxnSp>
        <p:nvCxnSpPr>
          <p:cNvPr id="15" name="Conector: angular 14">
            <a:extLst>
              <a:ext uri="{FF2B5EF4-FFF2-40B4-BE49-F238E27FC236}">
                <a16:creationId xmlns:a16="http://schemas.microsoft.com/office/drawing/2014/main" id="{CAFC57EC-BE97-98F0-74D4-64C2326623EE}"/>
              </a:ext>
            </a:extLst>
          </p:cNvPr>
          <p:cNvCxnSpPr>
            <a:cxnSpLocks/>
          </p:cNvCxnSpPr>
          <p:nvPr/>
        </p:nvCxnSpPr>
        <p:spPr>
          <a:xfrm rot="10800000" flipV="1">
            <a:off x="6418828" y="1458378"/>
            <a:ext cx="950161" cy="5724000"/>
          </a:xfrm>
          <a:prstGeom prst="bentConnector3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76682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B6F023-21DC-378E-96BB-D3DF0BC7C0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2">
            <a:extLst>
              <a:ext uri="{FF2B5EF4-FFF2-40B4-BE49-F238E27FC236}">
                <a16:creationId xmlns:a16="http://schemas.microsoft.com/office/drawing/2014/main" id="{7D549366-529F-9658-77F2-6986E8DB2EF0}"/>
              </a:ext>
            </a:extLst>
          </p:cNvPr>
          <p:cNvSpPr/>
          <p:nvPr/>
        </p:nvSpPr>
        <p:spPr>
          <a:xfrm>
            <a:off x="468000" y="252000"/>
            <a:ext cx="7315200" cy="9000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s-EC" sz="4860" b="1" dirty="0">
                <a:solidFill>
                  <a:srgbClr val="152D47"/>
                </a:solidFill>
                <a:latin typeface="Crimson Pro" pitchFamily="34" charset="0"/>
                <a:ea typeface="Crimson Pro" pitchFamily="34" charset="-122"/>
              </a:rPr>
              <a:t>Objetivos</a:t>
            </a:r>
            <a:endParaRPr lang="es-EC" sz="4860" noProof="0" dirty="0"/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92A230BD-41E2-2737-83E3-7EFC0B2E8CA0}"/>
              </a:ext>
            </a:extLst>
          </p:cNvPr>
          <p:cNvCxnSpPr/>
          <p:nvPr/>
        </p:nvCxnSpPr>
        <p:spPr>
          <a:xfrm>
            <a:off x="468000" y="1152000"/>
            <a:ext cx="5400000" cy="0"/>
          </a:xfrm>
          <a:prstGeom prst="line">
            <a:avLst/>
          </a:prstGeom>
          <a:ln w="57150">
            <a:solidFill>
              <a:srgbClr val="467B7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" name="CuadroTexto 1">
            <a:extLst>
              <a:ext uri="{FF2B5EF4-FFF2-40B4-BE49-F238E27FC236}">
                <a16:creationId xmlns:a16="http://schemas.microsoft.com/office/drawing/2014/main" id="{C881DDFF-937D-CFCD-D0C7-D387CB1ED85E}"/>
              </a:ext>
            </a:extLst>
          </p:cNvPr>
          <p:cNvSpPr txBox="1"/>
          <p:nvPr/>
        </p:nvSpPr>
        <p:spPr>
          <a:xfrm>
            <a:off x="468000" y="1220522"/>
            <a:ext cx="12903755" cy="66349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algn="just">
              <a:lnSpc>
                <a:spcPct val="200000"/>
              </a:lnSpc>
              <a:buFont typeface="+mj-lt"/>
              <a:buAutoNum type="arabicPeriod"/>
            </a:pPr>
            <a:r>
              <a:rPr lang="es-EC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Investigar y desarrollar el marco teórico que sustente la realización del proyecto.</a:t>
            </a:r>
          </a:p>
          <a:p>
            <a:pPr marL="342900" lvl="0" indent="-342900" algn="just">
              <a:lnSpc>
                <a:spcPct val="200000"/>
              </a:lnSpc>
              <a:buFont typeface="+mj-lt"/>
              <a:buAutoNum type="arabicPeriod"/>
            </a:pPr>
            <a:r>
              <a:rPr lang="es-EC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Seleccionar y configurar los sensores y módulos electrónicos necesarios para el control del sistema, considerando las características y limitaciones del espacio disponible en el parqueadero.</a:t>
            </a:r>
          </a:p>
          <a:p>
            <a:pPr marL="342900" lvl="0" indent="-342900" algn="just">
              <a:lnSpc>
                <a:spcPct val="200000"/>
              </a:lnSpc>
              <a:buFont typeface="+mj-lt"/>
              <a:buAutoNum type="arabicPeriod"/>
            </a:pPr>
            <a:r>
              <a:rPr lang="es-EC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Implementar el sistema prototipo utilizando microcontroladores ESP8266 como base tecnológica.</a:t>
            </a:r>
          </a:p>
          <a:p>
            <a:pPr marL="342900" lvl="0" indent="-342900" algn="just">
              <a:lnSpc>
                <a:spcPct val="200000"/>
              </a:lnSpc>
              <a:buFont typeface="+mj-lt"/>
              <a:buAutoNum type="arabicPeriod"/>
            </a:pPr>
            <a:r>
              <a:rPr lang="es-EC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Desarrollar una página web funcional empleando HTML, CSS y JavaScript, que permita a los usuarios interactuar con el sistema.</a:t>
            </a:r>
          </a:p>
          <a:p>
            <a:pPr marL="342900" lvl="0" indent="-342900" algn="just">
              <a:lnSpc>
                <a:spcPct val="200000"/>
              </a:lnSpc>
              <a:buFont typeface="+mj-lt"/>
              <a:buAutoNum type="arabicPeriod"/>
            </a:pPr>
            <a:r>
              <a:rPr lang="es-EC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Programar la integración entre los sensores, el microcontrolador ESP8266 y la página web para garantizar su funcionalidad.</a:t>
            </a:r>
          </a:p>
          <a:p>
            <a:pPr marL="342900" lvl="0" indent="-342900" algn="just">
              <a:lnSpc>
                <a:spcPct val="200000"/>
              </a:lnSpc>
              <a:buFont typeface="+mj-lt"/>
              <a:buAutoNum type="arabicPeriod"/>
            </a:pPr>
            <a:r>
              <a:rPr lang="es-EC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Realizar pruebas de funcionamiento del sistema para validar su desempeño y efectividad.</a:t>
            </a:r>
            <a:endParaRPr lang="es-EC" dirty="0"/>
          </a:p>
        </p:txBody>
      </p:sp>
    </p:spTree>
    <p:extLst>
      <p:ext uri="{BB962C8B-B14F-4D97-AF65-F5344CB8AC3E}">
        <p14:creationId xmlns:p14="http://schemas.microsoft.com/office/powerpoint/2010/main" val="32777058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  <p:txBody>
          <a:bodyPr/>
          <a:lstStyle/>
          <a:p>
            <a:endParaRPr lang="es-MX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s-MX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0"/>
            <a:ext cx="7315200" cy="822960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864037" y="1582817"/>
            <a:ext cx="5587127" cy="319397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8384"/>
              </a:lnSpc>
              <a:buNone/>
            </a:pPr>
            <a:r>
              <a:rPr lang="en-US" sz="6707" b="1" dirty="0">
                <a:solidFill>
                  <a:srgbClr val="152D47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Desarrollo del Proyecto de Titulación</a:t>
            </a:r>
            <a:endParaRPr lang="en-US" sz="6707" dirty="0"/>
          </a:p>
        </p:txBody>
      </p:sp>
      <p:sp>
        <p:nvSpPr>
          <p:cNvPr id="7" name="Text 3"/>
          <p:cNvSpPr/>
          <p:nvPr/>
        </p:nvSpPr>
        <p:spPr>
          <a:xfrm>
            <a:off x="864037" y="5147072"/>
            <a:ext cx="5587127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Diseño del sistema prototipo y montaje de los módulos electrónicos</a:t>
            </a:r>
            <a:endParaRPr lang="en-US" sz="1944" dirty="0"/>
          </a:p>
        </p:txBody>
      </p:sp>
      <p:sp>
        <p:nvSpPr>
          <p:cNvPr id="8" name="Shape 4"/>
          <p:cNvSpPr/>
          <p:nvPr/>
        </p:nvSpPr>
        <p:spPr>
          <a:xfrm>
            <a:off x="864037" y="6233279"/>
            <a:ext cx="394930" cy="394930"/>
          </a:xfrm>
          <a:prstGeom prst="roundRect">
            <a:avLst>
              <a:gd name="adj" fmla="val 23151155"/>
            </a:avLst>
          </a:prstGeom>
          <a:noFill/>
          <a:ln w="762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s-MX"/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C7727D51-D653-DA28-F9E5-78FC60FF44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1597" y="3113767"/>
            <a:ext cx="6962405" cy="2002065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45FF9B28-05C5-D8D5-A593-1704FC7D3383}"/>
              </a:ext>
            </a:extLst>
          </p:cNvPr>
          <p:cNvSpPr txBox="1"/>
          <p:nvPr/>
        </p:nvSpPr>
        <p:spPr>
          <a:xfrm>
            <a:off x="7491597" y="5105661"/>
            <a:ext cx="6962405" cy="7399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lnSpc>
                <a:spcPts val="6075"/>
              </a:lnSpc>
              <a:buNone/>
            </a:pPr>
            <a:r>
              <a:rPr lang="es-EC" sz="1800" noProof="0" dirty="0">
                <a:solidFill>
                  <a:srgbClr val="152D47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Diagrama de comportamiento</a:t>
            </a:r>
            <a:endParaRPr lang="es-EC" sz="1800" noProof="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2"/>
          <p:cNvSpPr/>
          <p:nvPr/>
        </p:nvSpPr>
        <p:spPr>
          <a:xfrm>
            <a:off x="468000" y="252000"/>
            <a:ext cx="6172200" cy="9000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s-EC" sz="4860" b="1" noProof="0" dirty="0">
                <a:solidFill>
                  <a:srgbClr val="152D47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Diagrama de comportamiento</a:t>
            </a:r>
            <a:endParaRPr lang="es-EC" sz="4860" noProof="0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FD115452-1DF6-1144-29AB-8A854F1FB7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4057" y="2584699"/>
            <a:ext cx="11762285" cy="3060202"/>
          </a:xfrm>
          <a:prstGeom prst="rect">
            <a:avLst/>
          </a:prstGeom>
        </p:spPr>
      </p:pic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F489D703-CCC0-CC7D-A284-F8B2883754BD}"/>
              </a:ext>
            </a:extLst>
          </p:cNvPr>
          <p:cNvCxnSpPr/>
          <p:nvPr/>
        </p:nvCxnSpPr>
        <p:spPr>
          <a:xfrm>
            <a:off x="468000" y="1152000"/>
            <a:ext cx="9000000" cy="0"/>
          </a:xfrm>
          <a:prstGeom prst="line">
            <a:avLst/>
          </a:prstGeom>
          <a:ln w="57150">
            <a:solidFill>
              <a:srgbClr val="467B7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  <p:txBody>
          <a:bodyPr/>
          <a:lstStyle/>
          <a:p>
            <a:endParaRPr lang="es-MX"/>
          </a:p>
        </p:txBody>
      </p:sp>
      <p:sp>
        <p:nvSpPr>
          <p:cNvPr id="3" name="Shape 1"/>
          <p:cNvSpPr/>
          <p:nvPr/>
        </p:nvSpPr>
        <p:spPr>
          <a:xfrm>
            <a:off x="-7088" y="0"/>
            <a:ext cx="14630400" cy="9558338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s-MX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94B4D526-C5F7-C7CB-6992-DDAD773D4A3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8" r="3121" b="953"/>
          <a:stretch/>
        </p:blipFill>
        <p:spPr>
          <a:xfrm>
            <a:off x="4968000" y="15859"/>
            <a:ext cx="5080000" cy="8121591"/>
          </a:xfrm>
          <a:prstGeom prst="rect">
            <a:avLst/>
          </a:prstGeom>
        </p:spPr>
      </p:pic>
      <p:sp>
        <p:nvSpPr>
          <p:cNvPr id="5" name="Text 2">
            <a:extLst>
              <a:ext uri="{FF2B5EF4-FFF2-40B4-BE49-F238E27FC236}">
                <a16:creationId xmlns:a16="http://schemas.microsoft.com/office/drawing/2014/main" id="{21D9DAF9-9ADB-26A7-18B3-3CFBFA71240E}"/>
              </a:ext>
            </a:extLst>
          </p:cNvPr>
          <p:cNvSpPr/>
          <p:nvPr/>
        </p:nvSpPr>
        <p:spPr>
          <a:xfrm>
            <a:off x="468000" y="252000"/>
            <a:ext cx="6172200" cy="9000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s-EC" sz="4860" b="1" noProof="0" dirty="0">
                <a:solidFill>
                  <a:srgbClr val="152D47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Diagrama </a:t>
            </a:r>
            <a:endParaRPr lang="es-EC" sz="4860" b="1" dirty="0">
              <a:solidFill>
                <a:srgbClr val="152D47"/>
              </a:solidFill>
              <a:latin typeface="Crimson Pro" pitchFamily="34" charset="0"/>
              <a:ea typeface="Crimson Pro" pitchFamily="34" charset="-122"/>
              <a:cs typeface="Crimson Pro" pitchFamily="34" charset="-120"/>
            </a:endParaRPr>
          </a:p>
          <a:p>
            <a:pPr marL="0" indent="0">
              <a:lnSpc>
                <a:spcPts val="6075"/>
              </a:lnSpc>
              <a:buNone/>
            </a:pPr>
            <a:r>
              <a:rPr lang="es-EC" sz="4860" b="1" noProof="0" dirty="0">
                <a:solidFill>
                  <a:srgbClr val="152D47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Estructural</a:t>
            </a:r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6D438890-167A-37C0-483E-6A7159E528AC}"/>
              </a:ext>
            </a:extLst>
          </p:cNvPr>
          <p:cNvCxnSpPr/>
          <p:nvPr/>
        </p:nvCxnSpPr>
        <p:spPr>
          <a:xfrm>
            <a:off x="468000" y="1871191"/>
            <a:ext cx="4320000" cy="0"/>
          </a:xfrm>
          <a:prstGeom prst="line">
            <a:avLst/>
          </a:prstGeom>
          <a:ln w="57150">
            <a:solidFill>
              <a:srgbClr val="467B7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665</TotalTime>
  <Words>2201</Words>
  <Application>Microsoft Office PowerPoint</Application>
  <PresentationFormat>Personalizado</PresentationFormat>
  <Paragraphs>229</Paragraphs>
  <Slides>34</Slides>
  <Notes>23</Notes>
  <HiddenSlides>0</HiddenSlides>
  <MMClips>0</MMClips>
  <ScaleCrop>false</ScaleCrop>
  <HeadingPairs>
    <vt:vector size="8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Servidores OLE incrustados</vt:lpstr>
      </vt:variant>
      <vt:variant>
        <vt:i4>1</vt:i4>
      </vt:variant>
      <vt:variant>
        <vt:lpstr>Títulos de diapositiva</vt:lpstr>
      </vt:variant>
      <vt:variant>
        <vt:i4>34</vt:i4>
      </vt:variant>
    </vt:vector>
  </HeadingPairs>
  <TitlesOfParts>
    <vt:vector size="41" baseType="lpstr">
      <vt:lpstr>Arial</vt:lpstr>
      <vt:lpstr>Crimson Pro</vt:lpstr>
      <vt:lpstr>Heebo</vt:lpstr>
      <vt:lpstr>Symbol</vt:lpstr>
      <vt:lpstr>Times New Roman</vt:lpstr>
      <vt:lpstr>Office Theme</vt:lpstr>
      <vt:lpstr>Worksheet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Emmanuel Requena</cp:lastModifiedBy>
  <cp:revision>115</cp:revision>
  <dcterms:created xsi:type="dcterms:W3CDTF">2024-08-26T17:26:35Z</dcterms:created>
  <dcterms:modified xsi:type="dcterms:W3CDTF">2024-11-22T03:03:09Z</dcterms:modified>
</cp:coreProperties>
</file>